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56" r:id="rId5"/>
    <p:sldId id="257" r:id="rId6"/>
    <p:sldId id="260" r:id="rId7"/>
    <p:sldId id="262" r:id="rId8"/>
    <p:sldId id="261" r:id="rId9"/>
    <p:sldId id="286" r:id="rId10"/>
    <p:sldId id="267" r:id="rId11"/>
    <p:sldId id="282" r:id="rId12"/>
    <p:sldId id="283" r:id="rId13"/>
    <p:sldId id="284" r:id="rId14"/>
    <p:sldId id="263" r:id="rId15"/>
    <p:sldId id="264" r:id="rId16"/>
    <p:sldId id="265" r:id="rId17"/>
    <p:sldId id="266" r:id="rId18"/>
    <p:sldId id="268" r:id="rId19"/>
    <p:sldId id="269" r:id="rId20"/>
    <p:sldId id="271" r:id="rId21"/>
    <p:sldId id="272" r:id="rId22"/>
    <p:sldId id="273" r:id="rId23"/>
    <p:sldId id="274" r:id="rId24"/>
    <p:sldId id="275" r:id="rId25"/>
    <p:sldId id="276" r:id="rId26"/>
    <p:sldId id="277" r:id="rId27"/>
    <p:sldId id="278" r:id="rId28"/>
    <p:sldId id="279" r:id="rId29"/>
    <p:sldId id="285"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90" autoAdjust="0"/>
  </p:normalViewPr>
  <p:slideViewPr>
    <p:cSldViewPr snapToGrid="0">
      <p:cViewPr varScale="1">
        <p:scale>
          <a:sx n="86" d="100"/>
          <a:sy n="86" d="100"/>
        </p:scale>
        <p:origin x="56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dirty="0">
                <a:solidFill>
                  <a:schemeClr val="accent1"/>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B125-4870-AEB8-0A39E2D0577A}"/>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2-B125-4870-AEB8-0A39E2D0577A}"/>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3-B125-4870-AEB8-0A39E2D0577A}"/>
              </c:ext>
            </c:extLst>
          </c:dPt>
          <c:val>
            <c:numRef>
              <c:f>Sheet1!$B$2:$B$6</c:f>
              <c:numCache>
                <c:formatCode>[$$-409]#,##0</c:formatCode>
                <c:ptCount val="5"/>
                <c:pt idx="0">
                  <c:v>0</c:v>
                </c:pt>
                <c:pt idx="1">
                  <c:v>6750</c:v>
                </c:pt>
                <c:pt idx="2">
                  <c:v>33750</c:v>
                </c:pt>
                <c:pt idx="3">
                  <c:v>135000</c:v>
                </c:pt>
                <c:pt idx="4">
                  <c:v>270000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20YY</c:v>
                      </c:pt>
                      <c:pt idx="1">
                        <c:v>20YY</c:v>
                      </c:pt>
                      <c:pt idx="2">
                        <c:v>20YY</c:v>
                      </c:pt>
                      <c:pt idx="3">
                        <c:v>20YY</c:v>
                      </c:pt>
                      <c:pt idx="4">
                        <c:v>20YY</c:v>
                      </c:pt>
                    </c:strCache>
                  </c:strRef>
                </c15:cat>
              </c15:filteredCategoryTitle>
            </c:ext>
            <c:ext xmlns:c16="http://schemas.microsoft.com/office/drawing/2014/chart" uri="{C3380CC4-5D6E-409C-BE32-E72D297353CC}">
              <c16:uniqueId val="{00000000-B125-4870-AEB8-0A39E2D0577A}"/>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85A0-4D08-B4CB-473E33CE814B}"/>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85A0-4D08-B4CB-473E33CE814B}"/>
              </c:ext>
            </c:extLst>
          </c:dPt>
          <c:dPt>
            <c:idx val="2"/>
            <c:bubble3D val="0"/>
            <c:spPr>
              <a:solidFill>
                <a:schemeClr val="accent3"/>
              </a:solidFill>
              <a:ln w="19050">
                <a:noFill/>
              </a:ln>
              <a:effectLst/>
            </c:spPr>
            <c:extLst>
              <c:ext xmlns:c16="http://schemas.microsoft.com/office/drawing/2014/chart" uri="{C3380CC4-5D6E-409C-BE32-E72D297353CC}">
                <c16:uniqueId val="{00000005-85A0-4D08-B4CB-473E33CE814B}"/>
              </c:ext>
            </c:extLst>
          </c:dPt>
          <c:dPt>
            <c:idx val="3"/>
            <c:bubble3D val="0"/>
            <c:spPr>
              <a:solidFill>
                <a:schemeClr val="accent4"/>
              </a:solidFill>
              <a:ln w="19050">
                <a:noFill/>
              </a:ln>
              <a:effectLst/>
            </c:spPr>
            <c:extLst>
              <c:ext xmlns:c16="http://schemas.microsoft.com/office/drawing/2014/chart" uri="{C3380CC4-5D6E-409C-BE32-E72D297353CC}">
                <c16:uniqueId val="{00000007-85A0-4D08-B4CB-473E33CE814B}"/>
              </c:ext>
            </c:extLst>
          </c:dPt>
          <c:dLbls>
            <c:dLbl>
              <c:idx val="0"/>
              <c:layout>
                <c:manualLayout>
                  <c:x val="7.2608916738188034E-2"/>
                  <c:y val="0.1333121143634993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5A0-4D08-B4CB-473E33CE814B}"/>
                </c:ext>
              </c:extLst>
            </c:dLbl>
            <c:dLbl>
              <c:idx val="1"/>
              <c:layout>
                <c:manualLayout>
                  <c:x val="-7.5451386029056308E-2"/>
                  <c:y val="0.2660192124285710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5A0-4D08-B4CB-473E33CE814B}"/>
                </c:ext>
              </c:extLst>
            </c:dLbl>
            <c:dLbl>
              <c:idx val="2"/>
              <c:layout>
                <c:manualLayout>
                  <c:x val="-0.10179976974120057"/>
                  <c:y val="-0.1367191962233976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5A0-4D08-B4CB-473E33CE814B}"/>
                </c:ext>
              </c:extLst>
            </c:dLbl>
            <c:dLbl>
              <c:idx val="3"/>
              <c:layout>
                <c:manualLayout>
                  <c:x val="0.13881116435241853"/>
                  <c:y val="-7.85589245356335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5A0-4D08-B4CB-473E33CE814B}"/>
                </c:ext>
              </c:extLst>
            </c:dLbl>
            <c:numFmt formatCode="[$$-409]#,##0" sourceLinked="0"/>
            <c:spPr>
              <a:noFill/>
              <a:ln>
                <a:noFill/>
              </a:ln>
              <a:effectLst/>
            </c:spPr>
            <c:txPr>
              <a:bodyPr rot="0" spcFirstLastPara="1" vertOverflow="overflow" horzOverflow="overflow" vert="horz" wrap="square" lIns="0" tIns="0" rIns="0" bIns="0" anchor="ctr" anchorCtr="1">
                <a:spAutoFit/>
              </a:bodyPr>
              <a:lstStyle/>
              <a:p>
                <a:pPr>
                  <a:defRPr sz="18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85A0-4D08-B4CB-473E33CE814B}"/>
            </c:ext>
          </c:extLst>
        </c:ser>
        <c:dLbls>
          <c:showLegendKey val="0"/>
          <c:showVal val="0"/>
          <c:showCatName val="0"/>
          <c:showSerName val="0"/>
          <c:showPercent val="0"/>
          <c:showBubbleSize val="0"/>
          <c:showLeaderLines val="0"/>
        </c:dLbls>
        <c:firstSliceAng val="16"/>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B97708-26FF-4702-91D2-D2B719172972}" type="doc">
      <dgm:prSet loTypeId="urn:microsoft.com/office/officeart/2005/8/layout/vList3" loCatId="list" qsTypeId="urn:microsoft.com/office/officeart/2005/8/quickstyle/simple1" qsCatId="simple" csTypeId="urn:microsoft.com/office/officeart/2005/8/colors/accent1_2" csCatId="accent1" phldr="1"/>
      <dgm:spPr/>
    </dgm:pt>
    <dgm:pt modelId="{EBF9CF1F-0D17-4123-800C-643E3A61776F}">
      <dgm:prSet phldrT="[Text]"/>
      <dgm:spPr/>
      <dgm:t>
        <a:bodyPr/>
        <a:lstStyle/>
        <a:p>
          <a:r>
            <a:rPr lang="en-IN" dirty="0"/>
            <a:t>Physical factors</a:t>
          </a:r>
        </a:p>
      </dgm:t>
    </dgm:pt>
    <dgm:pt modelId="{BE52DC0B-2F1B-463F-A3DE-94619CBA7577}" type="parTrans" cxnId="{8B03E05F-0862-4A55-AA66-04A34A24949A}">
      <dgm:prSet/>
      <dgm:spPr/>
      <dgm:t>
        <a:bodyPr/>
        <a:lstStyle/>
        <a:p>
          <a:endParaRPr lang="en-IN"/>
        </a:p>
      </dgm:t>
    </dgm:pt>
    <dgm:pt modelId="{A1A3B6D0-E188-45E5-AAAE-7364BD1E0B11}" type="sibTrans" cxnId="{8B03E05F-0862-4A55-AA66-04A34A24949A}">
      <dgm:prSet/>
      <dgm:spPr/>
      <dgm:t>
        <a:bodyPr/>
        <a:lstStyle/>
        <a:p>
          <a:endParaRPr lang="en-IN"/>
        </a:p>
      </dgm:t>
    </dgm:pt>
    <dgm:pt modelId="{F424769C-4B09-4162-BAAB-722E226498B6}">
      <dgm:prSet phldrT="[Text]"/>
      <dgm:spPr/>
      <dgm:t>
        <a:bodyPr/>
        <a:lstStyle/>
        <a:p>
          <a:r>
            <a:rPr lang="en-IN" dirty="0"/>
            <a:t>Heart related factors</a:t>
          </a:r>
        </a:p>
      </dgm:t>
    </dgm:pt>
    <dgm:pt modelId="{FCAC109D-4A9B-40CD-AEF3-E9E8A2F5974B}" type="parTrans" cxnId="{B9131028-2B48-4DF1-A044-B9D9B838BD98}">
      <dgm:prSet/>
      <dgm:spPr/>
      <dgm:t>
        <a:bodyPr/>
        <a:lstStyle/>
        <a:p>
          <a:endParaRPr lang="en-IN"/>
        </a:p>
      </dgm:t>
    </dgm:pt>
    <dgm:pt modelId="{05A65CCF-AEE0-4CB1-B821-EEDE94CC334C}" type="sibTrans" cxnId="{B9131028-2B48-4DF1-A044-B9D9B838BD98}">
      <dgm:prSet/>
      <dgm:spPr/>
      <dgm:t>
        <a:bodyPr/>
        <a:lstStyle/>
        <a:p>
          <a:endParaRPr lang="en-IN"/>
        </a:p>
      </dgm:t>
    </dgm:pt>
    <dgm:pt modelId="{49BD6C53-4F0F-4D5B-ABBA-D51872123BFB}">
      <dgm:prSet phldrT="[Text]"/>
      <dgm:spPr/>
      <dgm:t>
        <a:bodyPr/>
        <a:lstStyle/>
        <a:p>
          <a:r>
            <a:rPr lang="en-IN" dirty="0"/>
            <a:t>Non correlated factors</a:t>
          </a:r>
        </a:p>
      </dgm:t>
    </dgm:pt>
    <dgm:pt modelId="{BC3BB30F-A6CA-4D13-8E3E-F90AB1147C0B}" type="parTrans" cxnId="{2710D5EE-8978-4EBA-8A9C-049E74A7A08A}">
      <dgm:prSet/>
      <dgm:spPr/>
      <dgm:t>
        <a:bodyPr/>
        <a:lstStyle/>
        <a:p>
          <a:endParaRPr lang="en-IN"/>
        </a:p>
      </dgm:t>
    </dgm:pt>
    <dgm:pt modelId="{AD282946-6269-446F-9B06-FCF10A1112EE}" type="sibTrans" cxnId="{2710D5EE-8978-4EBA-8A9C-049E74A7A08A}">
      <dgm:prSet/>
      <dgm:spPr/>
      <dgm:t>
        <a:bodyPr/>
        <a:lstStyle/>
        <a:p>
          <a:endParaRPr lang="en-IN"/>
        </a:p>
      </dgm:t>
    </dgm:pt>
    <dgm:pt modelId="{563F9F5C-2551-4465-8812-96CD036105B5}" type="pres">
      <dgm:prSet presAssocID="{55B97708-26FF-4702-91D2-D2B719172972}" presName="linearFlow" presStyleCnt="0">
        <dgm:presLayoutVars>
          <dgm:dir/>
          <dgm:resizeHandles val="exact"/>
        </dgm:presLayoutVars>
      </dgm:prSet>
      <dgm:spPr/>
    </dgm:pt>
    <dgm:pt modelId="{E0AD4A11-A2F7-49EB-8542-16A7273981FF}" type="pres">
      <dgm:prSet presAssocID="{EBF9CF1F-0D17-4123-800C-643E3A61776F}" presName="composite" presStyleCnt="0"/>
      <dgm:spPr/>
    </dgm:pt>
    <dgm:pt modelId="{11195C4C-05A2-4FBA-A129-68AE356553EA}" type="pres">
      <dgm:prSet presAssocID="{EBF9CF1F-0D17-4123-800C-643E3A61776F}"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D5D5234-4488-4DD0-8592-C096B97A13AC}" type="pres">
      <dgm:prSet presAssocID="{EBF9CF1F-0D17-4123-800C-643E3A61776F}" presName="txShp" presStyleLbl="node1" presStyleIdx="0" presStyleCnt="3">
        <dgm:presLayoutVars>
          <dgm:bulletEnabled val="1"/>
        </dgm:presLayoutVars>
      </dgm:prSet>
      <dgm:spPr/>
    </dgm:pt>
    <dgm:pt modelId="{EA7B3221-25C4-444A-98AB-FB383C7573E2}" type="pres">
      <dgm:prSet presAssocID="{A1A3B6D0-E188-45E5-AAAE-7364BD1E0B11}" presName="spacing" presStyleCnt="0"/>
      <dgm:spPr/>
    </dgm:pt>
    <dgm:pt modelId="{43E0DE53-DD83-4C2F-97D8-FCCBB05B17B0}" type="pres">
      <dgm:prSet presAssocID="{F424769C-4B09-4162-BAAB-722E226498B6}" presName="composite" presStyleCnt="0"/>
      <dgm:spPr/>
    </dgm:pt>
    <dgm:pt modelId="{79DA0187-A4F9-4B1D-82EE-FD99786607DA}" type="pres">
      <dgm:prSet presAssocID="{F424769C-4B09-4162-BAAB-722E226498B6}"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96F74BC-A034-4C87-A861-3F73E3621C80}" type="pres">
      <dgm:prSet presAssocID="{F424769C-4B09-4162-BAAB-722E226498B6}" presName="txShp" presStyleLbl="node1" presStyleIdx="1" presStyleCnt="3">
        <dgm:presLayoutVars>
          <dgm:bulletEnabled val="1"/>
        </dgm:presLayoutVars>
      </dgm:prSet>
      <dgm:spPr/>
    </dgm:pt>
    <dgm:pt modelId="{C3A75909-5823-4530-A82E-F5E665D7B59E}" type="pres">
      <dgm:prSet presAssocID="{05A65CCF-AEE0-4CB1-B821-EEDE94CC334C}" presName="spacing" presStyleCnt="0"/>
      <dgm:spPr/>
    </dgm:pt>
    <dgm:pt modelId="{CE72173A-4500-40A1-9528-EC87403E02F6}" type="pres">
      <dgm:prSet presAssocID="{49BD6C53-4F0F-4D5B-ABBA-D51872123BFB}" presName="composite" presStyleCnt="0"/>
      <dgm:spPr/>
    </dgm:pt>
    <dgm:pt modelId="{216B4531-0763-4B20-BD2B-A66EA1CB2C5F}" type="pres">
      <dgm:prSet presAssocID="{49BD6C53-4F0F-4D5B-ABBA-D51872123BFB}"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F00B4FE6-7B18-4B9C-A989-BEE7D16A23CA}" type="pres">
      <dgm:prSet presAssocID="{49BD6C53-4F0F-4D5B-ABBA-D51872123BFB}" presName="txShp" presStyleLbl="node1" presStyleIdx="2" presStyleCnt="3">
        <dgm:presLayoutVars>
          <dgm:bulletEnabled val="1"/>
        </dgm:presLayoutVars>
      </dgm:prSet>
      <dgm:spPr/>
    </dgm:pt>
  </dgm:ptLst>
  <dgm:cxnLst>
    <dgm:cxn modelId="{5FB40307-3064-47EF-8AFE-980FE3498529}" type="presOf" srcId="{EBF9CF1F-0D17-4123-800C-643E3A61776F}" destId="{FD5D5234-4488-4DD0-8592-C096B97A13AC}" srcOrd="0" destOrd="0" presId="urn:microsoft.com/office/officeart/2005/8/layout/vList3"/>
    <dgm:cxn modelId="{F25C3427-67E1-4EF6-9C6F-D25E48FA4939}" type="presOf" srcId="{55B97708-26FF-4702-91D2-D2B719172972}" destId="{563F9F5C-2551-4465-8812-96CD036105B5}" srcOrd="0" destOrd="0" presId="urn:microsoft.com/office/officeart/2005/8/layout/vList3"/>
    <dgm:cxn modelId="{B9131028-2B48-4DF1-A044-B9D9B838BD98}" srcId="{55B97708-26FF-4702-91D2-D2B719172972}" destId="{F424769C-4B09-4162-BAAB-722E226498B6}" srcOrd="1" destOrd="0" parTransId="{FCAC109D-4A9B-40CD-AEF3-E9E8A2F5974B}" sibTransId="{05A65CCF-AEE0-4CB1-B821-EEDE94CC334C}"/>
    <dgm:cxn modelId="{8B03E05F-0862-4A55-AA66-04A34A24949A}" srcId="{55B97708-26FF-4702-91D2-D2B719172972}" destId="{EBF9CF1F-0D17-4123-800C-643E3A61776F}" srcOrd="0" destOrd="0" parTransId="{BE52DC0B-2F1B-463F-A3DE-94619CBA7577}" sibTransId="{A1A3B6D0-E188-45E5-AAAE-7364BD1E0B11}"/>
    <dgm:cxn modelId="{D224F194-EA85-4009-BD93-33147CC7C474}" type="presOf" srcId="{49BD6C53-4F0F-4D5B-ABBA-D51872123BFB}" destId="{F00B4FE6-7B18-4B9C-A989-BEE7D16A23CA}" srcOrd="0" destOrd="0" presId="urn:microsoft.com/office/officeart/2005/8/layout/vList3"/>
    <dgm:cxn modelId="{2710D5EE-8978-4EBA-8A9C-049E74A7A08A}" srcId="{55B97708-26FF-4702-91D2-D2B719172972}" destId="{49BD6C53-4F0F-4D5B-ABBA-D51872123BFB}" srcOrd="2" destOrd="0" parTransId="{BC3BB30F-A6CA-4D13-8E3E-F90AB1147C0B}" sibTransId="{AD282946-6269-446F-9B06-FCF10A1112EE}"/>
    <dgm:cxn modelId="{BEED3BF6-E345-4753-8E1C-B9F2F104714E}" type="presOf" srcId="{F424769C-4B09-4162-BAAB-722E226498B6}" destId="{696F74BC-A034-4C87-A861-3F73E3621C80}" srcOrd="0" destOrd="0" presId="urn:microsoft.com/office/officeart/2005/8/layout/vList3"/>
    <dgm:cxn modelId="{10EE69FB-89B6-4212-A0A7-54347DC952AE}" type="presParOf" srcId="{563F9F5C-2551-4465-8812-96CD036105B5}" destId="{E0AD4A11-A2F7-49EB-8542-16A7273981FF}" srcOrd="0" destOrd="0" presId="urn:microsoft.com/office/officeart/2005/8/layout/vList3"/>
    <dgm:cxn modelId="{F7865971-B878-42AB-8BA6-E40305B30802}" type="presParOf" srcId="{E0AD4A11-A2F7-49EB-8542-16A7273981FF}" destId="{11195C4C-05A2-4FBA-A129-68AE356553EA}" srcOrd="0" destOrd="0" presId="urn:microsoft.com/office/officeart/2005/8/layout/vList3"/>
    <dgm:cxn modelId="{615FCAE7-F50D-439E-B02A-AF72EDC85F02}" type="presParOf" srcId="{E0AD4A11-A2F7-49EB-8542-16A7273981FF}" destId="{FD5D5234-4488-4DD0-8592-C096B97A13AC}" srcOrd="1" destOrd="0" presId="urn:microsoft.com/office/officeart/2005/8/layout/vList3"/>
    <dgm:cxn modelId="{A9FCEE5B-6159-47B2-BA8C-DF9A0743F669}" type="presParOf" srcId="{563F9F5C-2551-4465-8812-96CD036105B5}" destId="{EA7B3221-25C4-444A-98AB-FB383C7573E2}" srcOrd="1" destOrd="0" presId="urn:microsoft.com/office/officeart/2005/8/layout/vList3"/>
    <dgm:cxn modelId="{1A339357-D804-4453-A7E9-AA201765ADF9}" type="presParOf" srcId="{563F9F5C-2551-4465-8812-96CD036105B5}" destId="{43E0DE53-DD83-4C2F-97D8-FCCBB05B17B0}" srcOrd="2" destOrd="0" presId="urn:microsoft.com/office/officeart/2005/8/layout/vList3"/>
    <dgm:cxn modelId="{9ECBC43F-BA18-4BD7-9DA9-6925BDFEB3CB}" type="presParOf" srcId="{43E0DE53-DD83-4C2F-97D8-FCCBB05B17B0}" destId="{79DA0187-A4F9-4B1D-82EE-FD99786607DA}" srcOrd="0" destOrd="0" presId="urn:microsoft.com/office/officeart/2005/8/layout/vList3"/>
    <dgm:cxn modelId="{9312F2CB-3C6F-44A4-B817-BEB22F76D656}" type="presParOf" srcId="{43E0DE53-DD83-4C2F-97D8-FCCBB05B17B0}" destId="{696F74BC-A034-4C87-A861-3F73E3621C80}" srcOrd="1" destOrd="0" presId="urn:microsoft.com/office/officeart/2005/8/layout/vList3"/>
    <dgm:cxn modelId="{7EBE6DC5-31FF-4C46-B476-EFC90CFC1C66}" type="presParOf" srcId="{563F9F5C-2551-4465-8812-96CD036105B5}" destId="{C3A75909-5823-4530-A82E-F5E665D7B59E}" srcOrd="3" destOrd="0" presId="urn:microsoft.com/office/officeart/2005/8/layout/vList3"/>
    <dgm:cxn modelId="{DB9B591C-9A41-45F0-9C2B-5BEA8D1AD37B}" type="presParOf" srcId="{563F9F5C-2551-4465-8812-96CD036105B5}" destId="{CE72173A-4500-40A1-9528-EC87403E02F6}" srcOrd="4" destOrd="0" presId="urn:microsoft.com/office/officeart/2005/8/layout/vList3"/>
    <dgm:cxn modelId="{E3EC1938-EDEF-4F2F-BE4B-C5C85F1046F7}" type="presParOf" srcId="{CE72173A-4500-40A1-9528-EC87403E02F6}" destId="{216B4531-0763-4B20-BD2B-A66EA1CB2C5F}" srcOrd="0" destOrd="0" presId="urn:microsoft.com/office/officeart/2005/8/layout/vList3"/>
    <dgm:cxn modelId="{C2CBD251-D266-42CD-9D35-1507663FA1F9}" type="presParOf" srcId="{CE72173A-4500-40A1-9528-EC87403E02F6}" destId="{F00B4FE6-7B18-4B9C-A989-BEE7D16A23CA}"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D5234-4488-4DD0-8592-C096B97A13AC}">
      <dsp:nvSpPr>
        <dsp:cNvPr id="0" name=""/>
        <dsp:cNvSpPr/>
      </dsp:nvSpPr>
      <dsp:spPr>
        <a:xfrm rot="10800000">
          <a:off x="1488741" y="1711"/>
          <a:ext cx="4552370" cy="136836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3411" tIns="144780" rIns="270256" bIns="144780" numCol="1" spcCol="1270" anchor="ctr" anchorCtr="0">
          <a:noAutofit/>
        </a:bodyPr>
        <a:lstStyle/>
        <a:p>
          <a:pPr marL="0" lvl="0" indent="0" algn="ctr" defTabSz="1689100">
            <a:lnSpc>
              <a:spcPct val="90000"/>
            </a:lnSpc>
            <a:spcBef>
              <a:spcPct val="0"/>
            </a:spcBef>
            <a:spcAft>
              <a:spcPct val="35000"/>
            </a:spcAft>
            <a:buNone/>
          </a:pPr>
          <a:r>
            <a:rPr lang="en-IN" sz="3800" kern="1200" dirty="0"/>
            <a:t>Physical factors</a:t>
          </a:r>
        </a:p>
      </dsp:txBody>
      <dsp:txXfrm rot="10800000">
        <a:off x="1830832" y="1711"/>
        <a:ext cx="4210279" cy="1368365"/>
      </dsp:txXfrm>
    </dsp:sp>
    <dsp:sp modelId="{11195C4C-05A2-4FBA-A129-68AE356553EA}">
      <dsp:nvSpPr>
        <dsp:cNvPr id="0" name=""/>
        <dsp:cNvSpPr/>
      </dsp:nvSpPr>
      <dsp:spPr>
        <a:xfrm>
          <a:off x="804558" y="1711"/>
          <a:ext cx="1368365" cy="13683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6F74BC-A034-4C87-A861-3F73E3621C80}">
      <dsp:nvSpPr>
        <dsp:cNvPr id="0" name=""/>
        <dsp:cNvSpPr/>
      </dsp:nvSpPr>
      <dsp:spPr>
        <a:xfrm rot="10800000">
          <a:off x="1488741" y="1778544"/>
          <a:ext cx="4552370" cy="136836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3411" tIns="144780" rIns="270256" bIns="144780" numCol="1" spcCol="1270" anchor="ctr" anchorCtr="0">
          <a:noAutofit/>
        </a:bodyPr>
        <a:lstStyle/>
        <a:p>
          <a:pPr marL="0" lvl="0" indent="0" algn="ctr" defTabSz="1689100">
            <a:lnSpc>
              <a:spcPct val="90000"/>
            </a:lnSpc>
            <a:spcBef>
              <a:spcPct val="0"/>
            </a:spcBef>
            <a:spcAft>
              <a:spcPct val="35000"/>
            </a:spcAft>
            <a:buNone/>
          </a:pPr>
          <a:r>
            <a:rPr lang="en-IN" sz="3800" kern="1200" dirty="0"/>
            <a:t>Heart related factors</a:t>
          </a:r>
        </a:p>
      </dsp:txBody>
      <dsp:txXfrm rot="10800000">
        <a:off x="1830832" y="1778544"/>
        <a:ext cx="4210279" cy="1368365"/>
      </dsp:txXfrm>
    </dsp:sp>
    <dsp:sp modelId="{79DA0187-A4F9-4B1D-82EE-FD99786607DA}">
      <dsp:nvSpPr>
        <dsp:cNvPr id="0" name=""/>
        <dsp:cNvSpPr/>
      </dsp:nvSpPr>
      <dsp:spPr>
        <a:xfrm>
          <a:off x="804558" y="1778544"/>
          <a:ext cx="1368365" cy="136836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0B4FE6-7B18-4B9C-A989-BEE7D16A23CA}">
      <dsp:nvSpPr>
        <dsp:cNvPr id="0" name=""/>
        <dsp:cNvSpPr/>
      </dsp:nvSpPr>
      <dsp:spPr>
        <a:xfrm rot="10800000">
          <a:off x="1488741" y="3555376"/>
          <a:ext cx="4552370" cy="136836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3411" tIns="144780" rIns="270256" bIns="144780" numCol="1" spcCol="1270" anchor="ctr" anchorCtr="0">
          <a:noAutofit/>
        </a:bodyPr>
        <a:lstStyle/>
        <a:p>
          <a:pPr marL="0" lvl="0" indent="0" algn="ctr" defTabSz="1689100">
            <a:lnSpc>
              <a:spcPct val="90000"/>
            </a:lnSpc>
            <a:spcBef>
              <a:spcPct val="0"/>
            </a:spcBef>
            <a:spcAft>
              <a:spcPct val="35000"/>
            </a:spcAft>
            <a:buNone/>
          </a:pPr>
          <a:r>
            <a:rPr lang="en-IN" sz="3800" kern="1200" dirty="0"/>
            <a:t>Non correlated factors</a:t>
          </a:r>
        </a:p>
      </dsp:txBody>
      <dsp:txXfrm rot="10800000">
        <a:off x="1830832" y="3555376"/>
        <a:ext cx="4210279" cy="1368365"/>
      </dsp:txXfrm>
    </dsp:sp>
    <dsp:sp modelId="{216B4531-0763-4B20-BD2B-A66EA1CB2C5F}">
      <dsp:nvSpPr>
        <dsp:cNvPr id="0" name=""/>
        <dsp:cNvSpPr/>
      </dsp:nvSpPr>
      <dsp:spPr>
        <a:xfrm>
          <a:off x="804558" y="3555376"/>
          <a:ext cx="1368365" cy="136836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2/23/2020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2/23/2020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116031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dirty="0"/>
          </a:p>
        </p:txBody>
      </p:sp>
    </p:spTree>
    <p:extLst>
      <p:ext uri="{BB962C8B-B14F-4D97-AF65-F5344CB8AC3E}">
        <p14:creationId xmlns:p14="http://schemas.microsoft.com/office/powerpoint/2010/main" val="2601690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dirty="0"/>
          </a:p>
        </p:txBody>
      </p:sp>
    </p:spTree>
    <p:extLst>
      <p:ext uri="{BB962C8B-B14F-4D97-AF65-F5344CB8AC3E}">
        <p14:creationId xmlns:p14="http://schemas.microsoft.com/office/powerpoint/2010/main" val="2410616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dirty="0"/>
          </a:p>
        </p:txBody>
      </p:sp>
    </p:spTree>
    <p:extLst>
      <p:ext uri="{BB962C8B-B14F-4D97-AF65-F5344CB8AC3E}">
        <p14:creationId xmlns:p14="http://schemas.microsoft.com/office/powerpoint/2010/main" val="3596451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dirty="0"/>
          </a:p>
        </p:txBody>
      </p:sp>
    </p:spTree>
    <p:extLst>
      <p:ext uri="{BB962C8B-B14F-4D97-AF65-F5344CB8AC3E}">
        <p14:creationId xmlns:p14="http://schemas.microsoft.com/office/powerpoint/2010/main" val="3349418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dirty="0"/>
          </a:p>
        </p:txBody>
      </p:sp>
    </p:spTree>
    <p:extLst>
      <p:ext uri="{BB962C8B-B14F-4D97-AF65-F5344CB8AC3E}">
        <p14:creationId xmlns:p14="http://schemas.microsoft.com/office/powerpoint/2010/main" val="3495167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dirty="0"/>
          </a:p>
        </p:txBody>
      </p:sp>
    </p:spTree>
    <p:extLst>
      <p:ext uri="{BB962C8B-B14F-4D97-AF65-F5344CB8AC3E}">
        <p14:creationId xmlns:p14="http://schemas.microsoft.com/office/powerpoint/2010/main" val="3441633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16</a:t>
            </a:fld>
            <a:endParaRPr lang="en-US" noProof="0" dirty="0"/>
          </a:p>
        </p:txBody>
      </p:sp>
    </p:spTree>
    <p:extLst>
      <p:ext uri="{BB962C8B-B14F-4D97-AF65-F5344CB8AC3E}">
        <p14:creationId xmlns:p14="http://schemas.microsoft.com/office/powerpoint/2010/main" val="987248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17</a:t>
            </a:fld>
            <a:endParaRPr lang="en-US" noProof="0" dirty="0"/>
          </a:p>
        </p:txBody>
      </p:sp>
    </p:spTree>
    <p:extLst>
      <p:ext uri="{BB962C8B-B14F-4D97-AF65-F5344CB8AC3E}">
        <p14:creationId xmlns:p14="http://schemas.microsoft.com/office/powerpoint/2010/main" val="2248050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18</a:t>
            </a:fld>
            <a:endParaRPr lang="en-US" noProof="0" dirty="0"/>
          </a:p>
        </p:txBody>
      </p:sp>
    </p:spTree>
    <p:extLst>
      <p:ext uri="{BB962C8B-B14F-4D97-AF65-F5344CB8AC3E}">
        <p14:creationId xmlns:p14="http://schemas.microsoft.com/office/powerpoint/2010/main" val="2152072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19</a:t>
            </a:fld>
            <a:endParaRPr lang="en-US" noProof="0" dirty="0"/>
          </a:p>
        </p:txBody>
      </p:sp>
    </p:spTree>
    <p:extLst>
      <p:ext uri="{BB962C8B-B14F-4D97-AF65-F5344CB8AC3E}">
        <p14:creationId xmlns:p14="http://schemas.microsoft.com/office/powerpoint/2010/main" val="3596132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3856706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20</a:t>
            </a:fld>
            <a:endParaRPr lang="en-US" noProof="0" dirty="0"/>
          </a:p>
        </p:txBody>
      </p:sp>
    </p:spTree>
    <p:extLst>
      <p:ext uri="{BB962C8B-B14F-4D97-AF65-F5344CB8AC3E}">
        <p14:creationId xmlns:p14="http://schemas.microsoft.com/office/powerpoint/2010/main" val="2270651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21</a:t>
            </a:fld>
            <a:endParaRPr lang="en-US" noProof="0" dirty="0"/>
          </a:p>
        </p:txBody>
      </p:sp>
    </p:spTree>
    <p:extLst>
      <p:ext uri="{BB962C8B-B14F-4D97-AF65-F5344CB8AC3E}">
        <p14:creationId xmlns:p14="http://schemas.microsoft.com/office/powerpoint/2010/main" val="2444294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22</a:t>
            </a:fld>
            <a:endParaRPr lang="en-US" noProof="0" dirty="0"/>
          </a:p>
        </p:txBody>
      </p:sp>
    </p:spTree>
    <p:extLst>
      <p:ext uri="{BB962C8B-B14F-4D97-AF65-F5344CB8AC3E}">
        <p14:creationId xmlns:p14="http://schemas.microsoft.com/office/powerpoint/2010/main" val="3802305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23</a:t>
            </a:fld>
            <a:endParaRPr lang="en-US" noProof="0" dirty="0"/>
          </a:p>
        </p:txBody>
      </p:sp>
    </p:spTree>
    <p:extLst>
      <p:ext uri="{BB962C8B-B14F-4D97-AF65-F5344CB8AC3E}">
        <p14:creationId xmlns:p14="http://schemas.microsoft.com/office/powerpoint/2010/main" val="1168677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24</a:t>
            </a:fld>
            <a:endParaRPr lang="en-US" noProof="0" dirty="0"/>
          </a:p>
        </p:txBody>
      </p:sp>
    </p:spTree>
    <p:extLst>
      <p:ext uri="{BB962C8B-B14F-4D97-AF65-F5344CB8AC3E}">
        <p14:creationId xmlns:p14="http://schemas.microsoft.com/office/powerpoint/2010/main" val="1478759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25</a:t>
            </a:fld>
            <a:endParaRPr lang="en-US" noProof="0" dirty="0"/>
          </a:p>
        </p:txBody>
      </p:sp>
    </p:spTree>
    <p:extLst>
      <p:ext uri="{BB962C8B-B14F-4D97-AF65-F5344CB8AC3E}">
        <p14:creationId xmlns:p14="http://schemas.microsoft.com/office/powerpoint/2010/main" val="3396316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26</a:t>
            </a:fld>
            <a:endParaRPr lang="en-US" noProof="0" dirty="0"/>
          </a:p>
        </p:txBody>
      </p:sp>
    </p:spTree>
    <p:extLst>
      <p:ext uri="{BB962C8B-B14F-4D97-AF65-F5344CB8AC3E}">
        <p14:creationId xmlns:p14="http://schemas.microsoft.com/office/powerpoint/2010/main" val="3773416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27</a:t>
            </a:fld>
            <a:endParaRPr lang="en-US"/>
          </a:p>
        </p:txBody>
      </p:sp>
    </p:spTree>
    <p:extLst>
      <p:ext uri="{BB962C8B-B14F-4D97-AF65-F5344CB8AC3E}">
        <p14:creationId xmlns:p14="http://schemas.microsoft.com/office/powerpoint/2010/main" val="2067622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1140647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235827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117256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3025051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dirty="0"/>
          </a:p>
        </p:txBody>
      </p:sp>
    </p:spTree>
    <p:extLst>
      <p:ext uri="{BB962C8B-B14F-4D97-AF65-F5344CB8AC3E}">
        <p14:creationId xmlns:p14="http://schemas.microsoft.com/office/powerpoint/2010/main" val="943895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dirty="0"/>
          </a:p>
        </p:txBody>
      </p:sp>
    </p:spTree>
    <p:extLst>
      <p:ext uri="{BB962C8B-B14F-4D97-AF65-F5344CB8AC3E}">
        <p14:creationId xmlns:p14="http://schemas.microsoft.com/office/powerpoint/2010/main" val="3486022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2538883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1909425" cy="6584950"/>
          </a:xfrm>
          <a:solidFill>
            <a:schemeClr val="accent4">
              <a:lumMod val="50000"/>
            </a:schemeClr>
          </a:solidFill>
        </p:spPr>
        <p:txBody>
          <a:bodyPr lIns="1080000" t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24" name="Rectangle 23">
            <a:extLst>
              <a:ext uri="{FF2B5EF4-FFF2-40B4-BE49-F238E27FC236}">
                <a16:creationId xmlns:a16="http://schemas.microsoft.com/office/drawing/2014/main" id="{4EDCBE8D-BCDE-43F2-9C37-386C3705A5C2}"/>
              </a:ext>
            </a:extLst>
          </p:cNvPr>
          <p:cNvSpPr/>
          <p:nvPr userDrawn="1"/>
        </p:nvSpPr>
        <p:spPr>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4" name="Text Placeholder 4">
            <a:extLst>
              <a:ext uri="{FF2B5EF4-FFF2-40B4-BE49-F238E27FC236}">
                <a16:creationId xmlns:a16="http://schemas.microsoft.com/office/drawing/2014/main" id="{C0299E33-978D-4B8A-9AC7-FC3F151DAC3D}"/>
              </a:ext>
            </a:extLst>
          </p:cNvPr>
          <p:cNvSpPr>
            <a:spLocks noGrp="1"/>
          </p:cNvSpPr>
          <p:nvPr>
            <p:ph type="body" sz="quarter" idx="17"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15" name="Slide Number Placeholder 6">
            <a:extLst>
              <a:ext uri="{FF2B5EF4-FFF2-40B4-BE49-F238E27FC236}">
                <a16:creationId xmlns:a16="http://schemas.microsoft.com/office/drawing/2014/main" id="{03A8A6E9-DFE7-C84C-8C6D-E32D8A663AA6}"/>
              </a:ext>
            </a:extLst>
          </p:cNvPr>
          <p:cNvSpPr>
            <a:spLocks noGrp="1"/>
          </p:cNvSpPr>
          <p:nvPr>
            <p:ph type="sldNum" sz="quarter" idx="18"/>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solidFill>
            <a:schemeClr val="accent1">
              <a:alpha val="10000"/>
            </a:schemeClr>
          </a:solidFill>
          <a:ln>
            <a:solidFill>
              <a:schemeClr val="accent1"/>
            </a:solidFill>
          </a:ln>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205688"/>
            <a:ext cx="2811618" cy="1440000"/>
          </a:xfrm>
          <a:prstGeom prst="rect">
            <a:avLst/>
          </a:prstGeom>
          <a:noFill/>
        </p:spPr>
        <p:txBody>
          <a:bodyPr anchor="b"/>
          <a:lstStyle>
            <a:lvl1pPr marL="0" indent="0" algn="ctr">
              <a:spcBef>
                <a:spcPts val="0"/>
              </a:spcBef>
              <a:spcAft>
                <a:spcPts val="0"/>
              </a:spcAft>
              <a:buNone/>
              <a:defRPr sz="6600" b="1">
                <a:solidFill>
                  <a:schemeClr val="tx1">
                    <a:lumMod val="75000"/>
                    <a:lumOff val="25000"/>
                  </a:schemeClr>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solidFill>
            <a:schemeClr val="accent3">
              <a:alpha val="10000"/>
            </a:schemeClr>
          </a:solidFill>
          <a:ln>
            <a:solidFill>
              <a:schemeClr val="accent3"/>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6" name="Slide Number Placeholder 6">
            <a:extLst>
              <a:ext uri="{FF2B5EF4-FFF2-40B4-BE49-F238E27FC236}">
                <a16:creationId xmlns:a16="http://schemas.microsoft.com/office/drawing/2014/main" id="{40258D63-D809-EE49-BCDD-8D6306004AEE}"/>
              </a:ext>
            </a:extLst>
          </p:cNvPr>
          <p:cNvSpPr>
            <a:spLocks noGrp="1"/>
          </p:cNvSpPr>
          <p:nvPr>
            <p:ph type="sldNum" sz="quarter" idx="3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87764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5503617"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0" y="3652910"/>
            <a:ext cx="10143235"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4513617"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4513617"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8595235"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3" name="Slide Number Placeholder 6">
            <a:extLst>
              <a:ext uri="{FF2B5EF4-FFF2-40B4-BE49-F238E27FC236}">
                <a16:creationId xmlns:a16="http://schemas.microsoft.com/office/drawing/2014/main" id="{AA059022-81BB-3141-9DC1-6E855A13A2D0}"/>
              </a:ext>
            </a:extLst>
          </p:cNvPr>
          <p:cNvSpPr>
            <a:spLocks noGrp="1"/>
          </p:cNvSpPr>
          <p:nvPr>
            <p:ph type="sldNum" sz="quarter" idx="18"/>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43036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2000" y="1728000"/>
            <a:ext cx="2919633"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2000"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3570526"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043801" y="1728000"/>
            <a:ext cx="2919633"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043801"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182327"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7655602" y="1728000"/>
            <a:ext cx="2919633"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7655602"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3" name="Slide Number Placeholder 6">
            <a:extLst>
              <a:ext uri="{FF2B5EF4-FFF2-40B4-BE49-F238E27FC236}">
                <a16:creationId xmlns:a16="http://schemas.microsoft.com/office/drawing/2014/main" id="{B1CB22CF-1587-E74F-B211-A50F83802581}"/>
              </a:ext>
            </a:extLst>
          </p:cNvPr>
          <p:cNvSpPr>
            <a:spLocks noGrp="1"/>
          </p:cNvSpPr>
          <p:nvPr>
            <p:ph type="sldNum" sz="quarter" idx="19"/>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029017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27918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4560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4606680"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4658409"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38" name="Slide Number Placeholder 6">
            <a:extLst>
              <a:ext uri="{FF2B5EF4-FFF2-40B4-BE49-F238E27FC236}">
                <a16:creationId xmlns:a16="http://schemas.microsoft.com/office/drawing/2014/main" id="{C4B93A79-C848-FB4C-BF10-00BE7B66F061}"/>
              </a:ext>
            </a:extLst>
          </p:cNvPr>
          <p:cNvSpPr>
            <a:spLocks noGrp="1"/>
          </p:cNvSpPr>
          <p:nvPr>
            <p:ph type="sldNum" sz="quarter" idx="61"/>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09005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431800" y="1952049"/>
            <a:ext cx="1476951" cy="1476951"/>
          </a:xfrm>
          <a:solidFill>
            <a:schemeClr val="bg1">
              <a:lumMod val="95000"/>
              <a:alpha val="70000"/>
            </a:schemeClr>
          </a:solidFill>
          <a:ln w="1270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088297" y="1952049"/>
            <a:ext cx="1476951" cy="1476951"/>
          </a:xfrm>
          <a:solidFill>
            <a:schemeClr val="bg1">
              <a:lumMod val="95000"/>
              <a:alpha val="70000"/>
            </a:schemeClr>
          </a:solidFill>
          <a:ln w="12700" cap="flat">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solidFill>
            <a:schemeClr val="bg1">
              <a:lumMod val="95000"/>
              <a:alpha val="70000"/>
            </a:schemeClr>
          </a:solidFill>
          <a:ln w="12700" cap="flat">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8" name="Slide Number Placeholder 6">
            <a:extLst>
              <a:ext uri="{FF2B5EF4-FFF2-40B4-BE49-F238E27FC236}">
                <a16:creationId xmlns:a16="http://schemas.microsoft.com/office/drawing/2014/main" id="{AE8F62FC-AFDE-3E45-856E-4C504FC42FEC}"/>
              </a:ext>
            </a:extLst>
          </p:cNvPr>
          <p:cNvSpPr>
            <a:spLocks noGrp="1"/>
          </p:cNvSpPr>
          <p:nvPr>
            <p:ph type="sldNum" sz="quarter" idx="42"/>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212643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Picture Placeholder 15">
            <a:extLst>
              <a:ext uri="{FF2B5EF4-FFF2-40B4-BE49-F238E27FC236}">
                <a16:creationId xmlns:a16="http://schemas.microsoft.com/office/drawing/2014/main" id="{12424001-B070-42CA-89F1-75B99FC8EDEF}"/>
              </a:ext>
            </a:extLst>
          </p:cNvPr>
          <p:cNvSpPr>
            <a:spLocks noGrp="1"/>
          </p:cNvSpPr>
          <p:nvPr>
            <p:ph type="pic" sz="quarter" idx="41"/>
          </p:nvPr>
        </p:nvSpPr>
        <p:spPr>
          <a:xfrm>
            <a:off x="492656" y="2256300"/>
            <a:ext cx="1217130" cy="1217130"/>
          </a:xfrm>
          <a:noFill/>
          <a:ln w="12700"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06D803D4-7F73-49F7-9CC0-E376C2AB01D5}"/>
              </a:ext>
            </a:extLst>
          </p:cNvPr>
          <p:cNvSpPr>
            <a:spLocks noGrp="1"/>
          </p:cNvSpPr>
          <p:nvPr>
            <p:ph type="pic" sz="quarter" idx="42"/>
          </p:nvPr>
        </p:nvSpPr>
        <p:spPr>
          <a:xfrm>
            <a:off x="4060200" y="2256300"/>
            <a:ext cx="1217130" cy="1217130"/>
          </a:xfrm>
          <a:noFill/>
          <a:ln w="12700"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543495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5442861"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55A4F561-30F1-443F-9FFB-05E1EC71524E}"/>
              </a:ext>
            </a:extLst>
          </p:cNvPr>
          <p:cNvSpPr>
            <a:spLocks noGrp="1"/>
          </p:cNvSpPr>
          <p:nvPr>
            <p:ph type="pic" sz="quarter" idx="43"/>
          </p:nvPr>
        </p:nvSpPr>
        <p:spPr>
          <a:xfrm>
            <a:off x="7627744" y="2256300"/>
            <a:ext cx="1217130" cy="1217130"/>
          </a:xfrm>
          <a:noFill/>
          <a:ln w="12700"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900249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9002499"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4" name="Picture Placeholder 15">
            <a:extLst>
              <a:ext uri="{FF2B5EF4-FFF2-40B4-BE49-F238E27FC236}">
                <a16:creationId xmlns:a16="http://schemas.microsoft.com/office/drawing/2014/main" id="{E9836B2F-D2CC-4A47-A3FE-016E92B80252}"/>
              </a:ext>
            </a:extLst>
          </p:cNvPr>
          <p:cNvSpPr>
            <a:spLocks noGrp="1"/>
          </p:cNvSpPr>
          <p:nvPr>
            <p:ph type="pic" sz="quarter" idx="55"/>
          </p:nvPr>
        </p:nvSpPr>
        <p:spPr>
          <a:xfrm>
            <a:off x="492656" y="4023015"/>
            <a:ext cx="1217130" cy="1217130"/>
          </a:xfrm>
          <a:noFill/>
          <a:ln w="12700" cap="sq">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Picture Placeholder 15">
            <a:extLst>
              <a:ext uri="{FF2B5EF4-FFF2-40B4-BE49-F238E27FC236}">
                <a16:creationId xmlns:a16="http://schemas.microsoft.com/office/drawing/2014/main" id="{02EC6DDF-472F-47FF-AB50-84DEB99BB340}"/>
              </a:ext>
            </a:extLst>
          </p:cNvPr>
          <p:cNvSpPr>
            <a:spLocks noGrp="1"/>
          </p:cNvSpPr>
          <p:nvPr>
            <p:ph type="pic" sz="quarter" idx="56"/>
          </p:nvPr>
        </p:nvSpPr>
        <p:spPr>
          <a:xfrm>
            <a:off x="4060200" y="4023015"/>
            <a:ext cx="1217130" cy="1217130"/>
          </a:xfrm>
          <a:noFill/>
          <a:ln w="12700"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543495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5442861"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6" name="Picture Placeholder 15">
            <a:extLst>
              <a:ext uri="{FF2B5EF4-FFF2-40B4-BE49-F238E27FC236}">
                <a16:creationId xmlns:a16="http://schemas.microsoft.com/office/drawing/2014/main" id="{B6BBF386-2A9D-4CE1-BEA4-F34ECCB54C5B}"/>
              </a:ext>
            </a:extLst>
          </p:cNvPr>
          <p:cNvSpPr>
            <a:spLocks noGrp="1"/>
          </p:cNvSpPr>
          <p:nvPr>
            <p:ph type="pic" sz="quarter" idx="57"/>
          </p:nvPr>
        </p:nvSpPr>
        <p:spPr>
          <a:xfrm>
            <a:off x="7627744" y="4023015"/>
            <a:ext cx="1217130" cy="1217130"/>
          </a:xfrm>
          <a:noFill/>
          <a:ln w="12700" cap="sq">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900249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9002499"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24" name="Slide Number Placeholder 6">
            <a:extLst>
              <a:ext uri="{FF2B5EF4-FFF2-40B4-BE49-F238E27FC236}">
                <a16:creationId xmlns:a16="http://schemas.microsoft.com/office/drawing/2014/main" id="{694CD2E2-CA8B-354D-8563-5AC361B78B27}"/>
              </a:ext>
            </a:extLst>
          </p:cNvPr>
          <p:cNvSpPr>
            <a:spLocks noGrp="1"/>
          </p:cNvSpPr>
          <p:nvPr>
            <p:ph type="sldNum" sz="quarter" idx="62"/>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21289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Title 4">
            <a:extLst>
              <a:ext uri="{FF2B5EF4-FFF2-40B4-BE49-F238E27FC236}">
                <a16:creationId xmlns:a16="http://schemas.microsoft.com/office/drawing/2014/main" id="{05CD2AAA-246C-4A45-BE24-C1A9DB1D3C6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7" name="Slide Number Placeholder 6">
            <a:extLst>
              <a:ext uri="{FF2B5EF4-FFF2-40B4-BE49-F238E27FC236}">
                <a16:creationId xmlns:a16="http://schemas.microsoft.com/office/drawing/2014/main" id="{005A0092-7256-3C4E-857B-D93B1A8D2CC7}"/>
              </a:ext>
            </a:extLst>
          </p:cNvPr>
          <p:cNvSpPr>
            <a:spLocks noGrp="1"/>
          </p:cNvSpPr>
          <p:nvPr>
            <p:ph type="sldNum" sz="quarter" idx="1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8" name="Content Placeholder 2">
            <a:extLst>
              <a:ext uri="{FF2B5EF4-FFF2-40B4-BE49-F238E27FC236}">
                <a16:creationId xmlns:a16="http://schemas.microsoft.com/office/drawing/2014/main" id="{109829B2-67B8-42AF-A8F6-0483C504E33A}"/>
              </a:ext>
            </a:extLst>
          </p:cNvPr>
          <p:cNvSpPr>
            <a:spLocks noGrp="1"/>
          </p:cNvSpPr>
          <p:nvPr>
            <p:ph sz="half" idx="1" hasCustomPrompt="1"/>
          </p:nvPr>
        </p:nvSpPr>
        <p:spPr>
          <a:xfrm>
            <a:off x="432000"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D0953015-A379-403E-8191-D885E217C757}"/>
              </a:ext>
            </a:extLst>
          </p:cNvPr>
          <p:cNvSpPr>
            <a:spLocks noGrp="1"/>
          </p:cNvSpPr>
          <p:nvPr>
            <p:ph sz="half" idx="2" hasCustomPrompt="1"/>
          </p:nvPr>
        </p:nvSpPr>
        <p:spPr>
          <a:xfrm>
            <a:off x="5709372"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324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883617"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7335235"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Title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DB8ADDC7-03DF-504A-BCB2-CD59459CCF54}"/>
              </a:ext>
            </a:extLst>
          </p:cNvPr>
          <p:cNvSpPr>
            <a:spLocks noGrp="1"/>
          </p:cNvSpPr>
          <p:nvPr>
            <p:ph type="sldNum" sz="quarter" idx="1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bg>
      <p:bgPr>
        <a:solidFill>
          <a:schemeClr val="accent4"/>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8183FF27-EC9A-4B3B-8FC8-8C0B22BAF41E}"/>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66BEA673-E77B-454E-A2E7-937820AAEFF4}"/>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451970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1908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490809"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549618"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608427" y="1148060"/>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667235"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Title 5">
            <a:extLst>
              <a:ext uri="{FF2B5EF4-FFF2-40B4-BE49-F238E27FC236}">
                <a16:creationId xmlns:a16="http://schemas.microsoft.com/office/drawing/2014/main" id="{0219BBF2-DEB7-4E8E-8C83-D3D10FA6E37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0" name="Slide Number Placeholder 6">
            <a:extLst>
              <a:ext uri="{FF2B5EF4-FFF2-40B4-BE49-F238E27FC236}">
                <a16:creationId xmlns:a16="http://schemas.microsoft.com/office/drawing/2014/main" id="{08BEF633-490C-6441-95CA-B2301D2D96DC}"/>
              </a:ext>
            </a:extLst>
          </p:cNvPr>
          <p:cNvSpPr>
            <a:spLocks noGrp="1"/>
          </p:cNvSpPr>
          <p:nvPr>
            <p:ph type="sldNum" sz="quarter" idx="17"/>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4860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4860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EFE5FCFC-5862-8346-B282-9ACAE5AA2B95}"/>
              </a:ext>
            </a:extLst>
          </p:cNvPr>
          <p:cNvSpPr>
            <a:spLocks noGrp="1"/>
          </p:cNvSpPr>
          <p:nvPr>
            <p:ph type="sldNum" sz="quarter" idx="1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10" name="Content Placeholder 5">
            <a:extLst>
              <a:ext uri="{FF2B5EF4-FFF2-40B4-BE49-F238E27FC236}">
                <a16:creationId xmlns:a16="http://schemas.microsoft.com/office/drawing/2014/main" id="{484CD98A-64EE-42B1-9A8B-F495FEF2E9FE}"/>
              </a:ext>
            </a:extLst>
          </p:cNvPr>
          <p:cNvSpPr>
            <a:spLocks noGrp="1"/>
          </p:cNvSpPr>
          <p:nvPr>
            <p:ph sz="quarter" idx="4" hasCustomPrompt="1"/>
          </p:nvPr>
        </p:nvSpPr>
        <p:spPr>
          <a:xfrm>
            <a:off x="5715235" y="1581663"/>
            <a:ext cx="4786225" cy="460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99F7B39C-4DE9-4650-869E-0410A8E29AAA}"/>
              </a:ext>
            </a:extLst>
          </p:cNvPr>
          <p:cNvSpPr>
            <a:spLocks noGrp="1"/>
          </p:cNvSpPr>
          <p:nvPr>
            <p:ph type="body" sz="quarter" idx="3" hasCustomPrompt="1"/>
          </p:nvPr>
        </p:nvSpPr>
        <p:spPr>
          <a:xfrm>
            <a:off x="5715235" y="1151999"/>
            <a:ext cx="4860000" cy="359999"/>
          </a:xfrm>
        </p:spPr>
        <p:txBody>
          <a:bodyPr vert="horz" lIns="0" tIns="0" rIns="0" bIns="0" rtlCol="0" anchor="t">
            <a:noAutofit/>
          </a:bodyPr>
          <a:lstStyle>
            <a:lvl1pPr marL="0" indent="0">
              <a:buNone/>
              <a:defRPr lang="en-US" sz="2400" b="1"/>
            </a:lvl1pPr>
          </a:lstStyle>
          <a:p>
            <a:pPr marL="266700" lvl="0" indent="-266700"/>
            <a:r>
              <a:rPr lang="en-US" noProof="0"/>
              <a:t>Edit Master text styles</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7" name="Content Placeholder 2">
            <a:extLst>
              <a:ext uri="{FF2B5EF4-FFF2-40B4-BE49-F238E27FC236}">
                <a16:creationId xmlns:a16="http://schemas.microsoft.com/office/drawing/2014/main" id="{6F8D5478-FA4F-48AE-8588-59081070B7D7}"/>
              </a:ext>
            </a:extLst>
          </p:cNvPr>
          <p:cNvSpPr>
            <a:spLocks noGrp="1"/>
          </p:cNvSpPr>
          <p:nvPr>
            <p:ph idx="1" hasCustomPrompt="1"/>
          </p:nvPr>
        </p:nvSpPr>
        <p:spPr>
          <a:xfrm>
            <a:off x="5183188" y="457201"/>
            <a:ext cx="508260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178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050FC2D7-C428-4985-A707-D3D2DA6165E1}"/>
              </a:ext>
            </a:extLst>
          </p:cNvPr>
          <p:cNvSpPr>
            <a:spLocks noGrp="1"/>
          </p:cNvSpPr>
          <p:nvPr>
            <p:ph type="pic" idx="1"/>
          </p:nvPr>
        </p:nvSpPr>
        <p:spPr>
          <a:xfrm>
            <a:off x="5183188" y="457201"/>
            <a:ext cx="506374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503924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anchor="b"/>
          <a:lstStyle>
            <a:lvl1pPr algn="r">
              <a:defRPr sz="66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9" name="Text Placehold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20" name="Text Placehold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a:lstStyle>
            <a:lvl1pPr marL="0" indent="0" algn="r">
              <a:buNone/>
              <a:defRPr sz="1600">
                <a:solidFill>
                  <a:schemeClr val="bg1"/>
                </a:solidFill>
              </a:defRPr>
            </a:lvl1pPr>
          </a:lstStyle>
          <a:p>
            <a:pPr lvl="0"/>
            <a:r>
              <a:rPr lang="en-US" noProof="0"/>
              <a:t>Email</a:t>
            </a:r>
          </a:p>
        </p:txBody>
      </p:sp>
      <p:sp>
        <p:nvSpPr>
          <p:cNvPr id="21" name="Text Placehold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2930386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88D655-4406-4239-85EC-50C2308745AA}"/>
              </a:ext>
            </a:extLst>
          </p:cNvPr>
          <p:cNvSpPr/>
          <p:nvPr userDrawn="1"/>
        </p:nvSpPr>
        <p:spPr>
          <a:xfrm>
            <a:off x="145004" y="135743"/>
            <a:ext cx="11909425" cy="6584950"/>
          </a:xfrm>
          <a:prstGeom prst="rect">
            <a:avLst/>
          </a:prstGeom>
          <a:solidFill>
            <a:schemeClr val="accent4">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757190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0147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860636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rge Intro Copy">
    <p:bg>
      <p:bgPr>
        <a:solidFill>
          <a:schemeClr val="bg1">
            <a:lumMod val="95000"/>
          </a:schemeClr>
        </a:solidFill>
        <a:effectLst/>
      </p:bgPr>
    </p:bg>
    <p:spTree>
      <p:nvGrpSpPr>
        <p:cNvPr id="1" name=""/>
        <p:cNvGrpSpPr/>
        <p:nvPr/>
      </p:nvGrpSpPr>
      <p:grpSpPr>
        <a:xfrm>
          <a:off x="0" y="0"/>
          <a:ext cx="0" cy="0"/>
          <a:chOff x="0" y="0"/>
          <a:chExt cx="0" cy="0"/>
        </a:xfrm>
      </p:grpSpPr>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5277678" y="136525"/>
            <a:ext cx="5676382"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8" name="Group 7">
            <a:extLst>
              <a:ext uri="{FF2B5EF4-FFF2-40B4-BE49-F238E27FC236}">
                <a16:creationId xmlns:a16="http://schemas.microsoft.com/office/drawing/2014/main" id="{83D56AE9-6D9F-474C-A5AA-1064B66023B2}"/>
              </a:ext>
            </a:extLst>
          </p:cNvPr>
          <p:cNvGrpSpPr/>
          <p:nvPr userDrawn="1"/>
        </p:nvGrpSpPr>
        <p:grpSpPr>
          <a:xfrm>
            <a:off x="5277678" y="0"/>
            <a:ext cx="5676381" cy="6858000"/>
            <a:chOff x="0" y="0"/>
            <a:chExt cx="12192000" cy="6858000"/>
          </a:xfrm>
          <a:solidFill>
            <a:schemeClr val="accent1"/>
          </a:solidFill>
        </p:grpSpPr>
        <p:sp>
          <p:nvSpPr>
            <p:cNvPr id="9" name="Rectangle 8">
              <a:extLst>
                <a:ext uri="{FF2B5EF4-FFF2-40B4-BE49-F238E27FC236}">
                  <a16:creationId xmlns:a16="http://schemas.microsoft.com/office/drawing/2014/main" id="{25FC2C23-C626-4C00-83A4-E40C9C7E8F5A}"/>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06E2D5A7-6879-488F-81C7-1B8BA84D430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3"/>
            <a:ext cx="5085650"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Rectangle 3">
            <a:extLst>
              <a:ext uri="{FF2B5EF4-FFF2-40B4-BE49-F238E27FC236}">
                <a16:creationId xmlns:a16="http://schemas.microsoft.com/office/drawing/2014/main" id="{9CA47B37-80B0-5A4F-BDC3-DE42D5B2D34F}"/>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Rectangle 22">
            <a:extLst>
              <a:ext uri="{FF2B5EF4-FFF2-40B4-BE49-F238E27FC236}">
                <a16:creationId xmlns:a16="http://schemas.microsoft.com/office/drawing/2014/main" id="{1A6AC2DF-47CD-A743-A120-FBE75B801CF3}"/>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4" name="Rectangle 23">
            <a:extLst>
              <a:ext uri="{FF2B5EF4-FFF2-40B4-BE49-F238E27FC236}">
                <a16:creationId xmlns:a16="http://schemas.microsoft.com/office/drawing/2014/main" id="{17E0F6BC-FBF2-3048-B833-61609739028C}"/>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Rectangle 24">
            <a:extLst>
              <a:ext uri="{FF2B5EF4-FFF2-40B4-BE49-F238E27FC236}">
                <a16:creationId xmlns:a16="http://schemas.microsoft.com/office/drawing/2014/main" id="{D0B0310F-833E-864C-9FB7-B2B2A6714808}"/>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6824377"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6824377"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6" name="Rectangle 25">
            <a:extLst>
              <a:ext uri="{FF2B5EF4-FFF2-40B4-BE49-F238E27FC236}">
                <a16:creationId xmlns:a16="http://schemas.microsoft.com/office/drawing/2014/main" id="{F906D597-BA39-4C4D-833F-CC0EE989B51C}"/>
              </a:ext>
            </a:extLst>
          </p:cNvPr>
          <p:cNvSpPr/>
          <p:nvPr userDrawn="1"/>
        </p:nvSpPr>
        <p:spPr>
          <a:xfrm>
            <a:off x="9157648"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45482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8955235"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8955235"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22" name="Slide Number Placeholder 6">
            <a:extLst>
              <a:ext uri="{FF2B5EF4-FFF2-40B4-BE49-F238E27FC236}">
                <a16:creationId xmlns:a16="http://schemas.microsoft.com/office/drawing/2014/main" id="{40C2B055-E680-DE47-949A-41B3A5A9204A}"/>
              </a:ext>
            </a:extLst>
          </p:cNvPr>
          <p:cNvSpPr>
            <a:spLocks noGrp="1"/>
          </p:cNvSpPr>
          <p:nvPr>
            <p:ph type="sldNum" sz="quarter" idx="46"/>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421750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Bullets 3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E3B0AD5-3645-8443-891F-C0E1D9763D7A}"/>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BE9B724A-B58C-CD4D-8980-C0DFE08B79B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3" name="Rectangle 32">
            <a:extLst>
              <a:ext uri="{FF2B5EF4-FFF2-40B4-BE49-F238E27FC236}">
                <a16:creationId xmlns:a16="http://schemas.microsoft.com/office/drawing/2014/main" id="{28894D68-6E31-8646-BFD7-2C0D8C4CD961}"/>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7151842" y="2919257"/>
            <a:ext cx="3292475"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5" name="Group 24">
            <a:extLst>
              <a:ext uri="{FF2B5EF4-FFF2-40B4-BE49-F238E27FC236}">
                <a16:creationId xmlns:a16="http://schemas.microsoft.com/office/drawing/2014/main" id="{F886979D-82A3-4A80-B7D8-1411156740B3}"/>
              </a:ext>
            </a:extLst>
          </p:cNvPr>
          <p:cNvGrpSpPr/>
          <p:nvPr userDrawn="1"/>
        </p:nvGrpSpPr>
        <p:grpSpPr>
          <a:xfrm>
            <a:off x="6641050" y="0"/>
            <a:ext cx="4313009" cy="6858000"/>
            <a:chOff x="0" y="0"/>
            <a:chExt cx="12192000" cy="6858000"/>
          </a:xfrm>
          <a:solidFill>
            <a:schemeClr val="accent1"/>
          </a:solidFill>
        </p:grpSpPr>
        <p:sp>
          <p:nvSpPr>
            <p:cNvPr id="26" name="Rectangle 25">
              <a:extLst>
                <a:ext uri="{FF2B5EF4-FFF2-40B4-BE49-F238E27FC236}">
                  <a16:creationId xmlns:a16="http://schemas.microsoft.com/office/drawing/2014/main" id="{25A4C3AA-BB58-4285-A38D-608FB501AC1D}"/>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BBB9E9C3-2013-4B62-89A6-8A4B0F2A884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8" name="Rectangle 27">
            <a:extLst>
              <a:ext uri="{FF2B5EF4-FFF2-40B4-BE49-F238E27FC236}">
                <a16:creationId xmlns:a16="http://schemas.microsoft.com/office/drawing/2014/main" id="{E4564187-7B7F-4203-BE0E-B2085E4F1869}"/>
              </a:ext>
            </a:extLst>
          </p:cNvPr>
          <p:cNvSpPr/>
          <p:nvPr userDrawn="1"/>
        </p:nvSpPr>
        <p:spPr>
          <a:xfrm rot="5400000">
            <a:off x="7151842"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69"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69"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23498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Bullets 4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F5735D3-1D9F-7543-95B4-59FA78EE1633}"/>
              </a:ext>
            </a:extLst>
          </p:cNvPr>
          <p:cNvSpPr/>
          <p:nvPr userDrawn="1"/>
        </p:nvSpPr>
        <p:spPr>
          <a:xfrm>
            <a:off x="1729232"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4AD89EB4-58FE-9C45-AF3E-821DBB1186EC}"/>
              </a:ext>
            </a:extLst>
          </p:cNvPr>
          <p:cNvSpPr/>
          <p:nvPr userDrawn="1"/>
        </p:nvSpPr>
        <p:spPr>
          <a:xfrm>
            <a:off x="3860091"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Rectangle 34">
            <a:extLst>
              <a:ext uri="{FF2B5EF4-FFF2-40B4-BE49-F238E27FC236}">
                <a16:creationId xmlns:a16="http://schemas.microsoft.com/office/drawing/2014/main" id="{832E783B-B6C5-C74B-8CB2-1421AF723973}"/>
              </a:ext>
            </a:extLst>
          </p:cNvPr>
          <p:cNvSpPr/>
          <p:nvPr userDrawn="1"/>
        </p:nvSpPr>
        <p:spPr>
          <a:xfrm>
            <a:off x="1728254"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Rectangle 35">
            <a:extLst>
              <a:ext uri="{FF2B5EF4-FFF2-40B4-BE49-F238E27FC236}">
                <a16:creationId xmlns:a16="http://schemas.microsoft.com/office/drawing/2014/main" id="{4E4FB0C7-5FAE-064C-B022-6C6F1429F789}"/>
              </a:ext>
            </a:extLst>
          </p:cNvPr>
          <p:cNvSpPr/>
          <p:nvPr userDrawn="1"/>
        </p:nvSpPr>
        <p:spPr>
          <a:xfrm>
            <a:off x="3859113"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tangle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382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Pr>
        <a:solidFill>
          <a:schemeClr val="bg1">
            <a:lumMod val="95000"/>
          </a:schemeClr>
        </a:solidFill>
        <a:effectLst/>
      </p:bgPr>
    </p:bg>
    <p:spTree>
      <p:nvGrpSpPr>
        <p:cNvPr id="1" name=""/>
        <p:cNvGrpSpPr/>
        <p:nvPr/>
      </p:nvGrpSpPr>
      <p:grpSpPr>
        <a:xfrm>
          <a:off x="0" y="0"/>
          <a:ext cx="0" cy="0"/>
          <a:chOff x="0" y="0"/>
          <a:chExt cx="0" cy="0"/>
        </a:xfrm>
      </p:grpSpPr>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4FA88889-2E09-4B26-90FB-497460180E61}"/>
              </a:ext>
            </a:extLst>
          </p:cNvPr>
          <p:cNvGrpSpPr/>
          <p:nvPr userDrawn="1"/>
        </p:nvGrpSpPr>
        <p:grpSpPr>
          <a:xfrm>
            <a:off x="6641050" y="0"/>
            <a:ext cx="4313009" cy="6858000"/>
            <a:chOff x="0" y="0"/>
            <a:chExt cx="12192000" cy="6858000"/>
          </a:xfrm>
          <a:solidFill>
            <a:schemeClr val="accent1"/>
          </a:solidFill>
        </p:grpSpPr>
        <p:sp>
          <p:nvSpPr>
            <p:cNvPr id="13" name="Rectangle 12">
              <a:extLst>
                <a:ext uri="{FF2B5EF4-FFF2-40B4-BE49-F238E27FC236}">
                  <a16:creationId xmlns:a16="http://schemas.microsoft.com/office/drawing/2014/main" id="{EB70E5C8-5074-4D5F-9EBD-E5E49462D138}"/>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57144162-C52D-4D13-B080-38B1B0F6CBC6}"/>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1767593"/>
            <a:ext cx="3863221" cy="2595353"/>
          </a:xfrm>
        </p:spPr>
        <p:txBody>
          <a:bodyPr anchor="b"/>
          <a:lstStyle>
            <a:lvl1pPr algn="l">
              <a:defRPr sz="4500">
                <a:solidFill>
                  <a:schemeClr val="bg1"/>
                </a:solidFill>
              </a:defRPr>
            </a:lvl1pPr>
          </a:lstStyle>
          <a:p>
            <a:r>
              <a:rPr lang="en-US" noProof="0"/>
              <a:t>Emphasized Text</a:t>
            </a:r>
          </a:p>
        </p:txBody>
      </p:sp>
      <p:sp>
        <p:nvSpPr>
          <p:cNvPr id="24" name="Content Placeholder 2">
            <a:extLst>
              <a:ext uri="{FF2B5EF4-FFF2-40B4-BE49-F238E27FC236}">
                <a16:creationId xmlns:a16="http://schemas.microsoft.com/office/drawing/2014/main" id="{5C5C3D10-5CD7-421D-B7BB-581518EF00DD}"/>
              </a:ext>
            </a:extLst>
          </p:cNvPr>
          <p:cNvSpPr>
            <a:spLocks noGrp="1"/>
          </p:cNvSpPr>
          <p:nvPr>
            <p:ph idx="1" hasCustomPrompt="1"/>
          </p:nvPr>
        </p:nvSpPr>
        <p:spPr>
          <a:xfrm>
            <a:off x="6866470" y="4608000"/>
            <a:ext cx="3863221"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73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Rectangle 16">
            <a:extLst>
              <a:ext uri="{FF2B5EF4-FFF2-40B4-BE49-F238E27FC236}">
                <a16:creationId xmlns:a16="http://schemas.microsoft.com/office/drawing/2014/main" id="{4790D010-2852-DE49-BD36-340D6725D1D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5654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5654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Rectangle 17">
            <a:extLst>
              <a:ext uri="{FF2B5EF4-FFF2-40B4-BE49-F238E27FC236}">
                <a16:creationId xmlns:a16="http://schemas.microsoft.com/office/drawing/2014/main" id="{C5D02C68-EB7D-E044-99A9-658364A3B2F0}"/>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46962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46962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Rectangle 18">
            <a:extLst>
              <a:ext uri="{FF2B5EF4-FFF2-40B4-BE49-F238E27FC236}">
                <a16:creationId xmlns:a16="http://schemas.microsoft.com/office/drawing/2014/main" id="{45962E1D-1D13-2B48-9F3B-CE31039DD236}"/>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68271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68271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6" name="Slide Number Placeholder 6">
            <a:extLst>
              <a:ext uri="{FF2B5EF4-FFF2-40B4-BE49-F238E27FC236}">
                <a16:creationId xmlns:a16="http://schemas.microsoft.com/office/drawing/2014/main" id="{10C57817-9ECE-F147-BBDB-760FAF41C8E8}"/>
              </a:ext>
            </a:extLst>
          </p:cNvPr>
          <p:cNvSpPr>
            <a:spLocks noGrp="1"/>
          </p:cNvSpPr>
          <p:nvPr>
            <p:ph type="sldNum" sz="quarter" idx="4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31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BF466B-33BA-42AC-AFB2-51FC72C2FA45}"/>
              </a:ext>
            </a:extLst>
          </p:cNvPr>
          <p:cNvSpPr/>
          <p:nvPr userDrawn="1"/>
        </p:nvSpPr>
        <p:spPr>
          <a:xfrm>
            <a:off x="0" y="0"/>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C4A5CDF3-277F-457A-90F6-C20C9F0EF716}"/>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1509F7B-15BA-44E2-85A9-A5A242FAF0E0}"/>
              </a:ext>
            </a:extLst>
          </p:cNvPr>
          <p:cNvSpPr/>
          <p:nvPr userDrawn="1"/>
        </p:nvSpPr>
        <p:spPr>
          <a:xfrm rot="5400000">
            <a:off x="8144030" y="2810031"/>
            <a:ext cx="6858000" cy="1237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D8A2F97-6D60-46FC-A9F8-936208153882}"/>
              </a:ext>
            </a:extLst>
          </p:cNvPr>
          <p:cNvSpPr/>
          <p:nvPr userDrawn="1"/>
        </p:nvSpPr>
        <p:spPr>
          <a:xfrm>
            <a:off x="0" y="6721475"/>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0143235"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0143235"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260974"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091633" y="6456363"/>
            <a:ext cx="962795" cy="264330"/>
          </a:xfrm>
          <a:prstGeom prst="rect">
            <a:avLst/>
          </a:prstGeom>
          <a:ln w="3175">
            <a:solidFill>
              <a:schemeClr val="bg1">
                <a:lumMod val="95000"/>
              </a:schemeClr>
            </a:solidFill>
          </a:ln>
        </p:spPr>
        <p:txBody>
          <a:bodyPr vert="horz" lIns="0" tIns="0" rIns="0" bIns="0" rtlCol="0" anchor="ctr"/>
          <a:lstStyle>
            <a:lvl1pPr algn="ctr">
              <a:defRPr sz="1400">
                <a:solidFill>
                  <a:schemeClr val="tx1">
                    <a:lumMod val="75000"/>
                    <a:lumOff val="25000"/>
                  </a:schemeClr>
                </a:solidFill>
              </a:defRPr>
            </a:lvl1pPr>
          </a:lstStyle>
          <a:p>
            <a:r>
              <a:rPr lang="en-US" noProof="0" dirty="0"/>
              <a:t>page </a:t>
            </a:r>
            <a:fld id="{19B51A1E-902D-48AF-9020-955120F399B6}" type="slidenum">
              <a:rPr lang="en-US" b="1" i="1" noProof="0" smtClean="0"/>
              <a:pPr/>
              <a:t>‹#›</a:t>
            </a:fld>
            <a:endParaRPr lang="en-US" b="1" i="1" noProof="0" dirty="0"/>
          </a:p>
        </p:txBody>
      </p:sp>
      <p:sp>
        <p:nvSpPr>
          <p:cNvPr id="11" name="TextBox 10">
            <a:extLst>
              <a:ext uri="{FF2B5EF4-FFF2-40B4-BE49-F238E27FC236}">
                <a16:creationId xmlns:a16="http://schemas.microsoft.com/office/drawing/2014/main" id="{FF5B127E-AB96-49E0-8307-05174D7A6231}"/>
              </a:ext>
            </a:extLst>
          </p:cNvPr>
          <p:cNvSpPr txBox="1"/>
          <p:nvPr userDrawn="1"/>
        </p:nvSpPr>
        <p:spPr>
          <a:xfrm>
            <a:off x="11034141" y="5994000"/>
            <a:ext cx="1077777" cy="359073"/>
          </a:xfrm>
          <a:prstGeom prst="rect">
            <a:avLst/>
          </a:prstGeom>
          <a:noFill/>
        </p:spPr>
        <p:txBody>
          <a:bodyPr wrap="square" lIns="0" tIns="0" rIns="0" bIns="0" rtlCol="0">
            <a:spAutoFit/>
          </a:bodyPr>
          <a:lstStyle/>
          <a:p>
            <a:pPr algn="ctr">
              <a:lnSpc>
                <a:spcPts val="1400"/>
              </a:lnSpc>
            </a:pPr>
            <a:r>
              <a:rPr lang="en-US" sz="2400" b="1" spc="-150" baseline="0" noProof="0" dirty="0">
                <a:solidFill>
                  <a:schemeClr val="accent1"/>
                </a:solidFill>
              </a:rPr>
              <a:t>Contoso</a:t>
            </a:r>
            <a:br>
              <a:rPr lang="en-US" sz="2400" b="1" spc="-150" baseline="0" noProof="0" dirty="0">
                <a:solidFill>
                  <a:schemeClr val="tx1">
                    <a:lumMod val="50000"/>
                    <a:lumOff val="50000"/>
                  </a:schemeClr>
                </a:solidFill>
              </a:rPr>
            </a:br>
            <a:r>
              <a:rPr lang="en-US" sz="1000" b="0" spc="0" baseline="0" noProof="0" dirty="0">
                <a:solidFill>
                  <a:schemeClr val="tx1">
                    <a:lumMod val="50000"/>
                    <a:lumOff val="50000"/>
                  </a:schemeClr>
                </a:solidFill>
              </a:rPr>
              <a:t>Pharmaceuticals</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50" r:id="rId17"/>
    <p:sldLayoutId id="2147483652" r:id="rId18"/>
    <p:sldLayoutId id="2147483656" r:id="rId19"/>
    <p:sldLayoutId id="2147483657" r:id="rId20"/>
    <p:sldLayoutId id="2147483653" r:id="rId21"/>
    <p:sldLayoutId id="2147483677" r:id="rId22"/>
    <p:sldLayoutId id="2147483678" r:id="rId23"/>
    <p:sldLayoutId id="2147483654" r:id="rId24"/>
    <p:sldLayoutId id="2147483655" r:id="rId25"/>
    <p:sldLayoutId id="2147483660" r:id="rId26"/>
    <p:sldLayoutId id="2147483675" r:id="rId27"/>
    <p:sldLayoutId id="2147483676" r:id="rId28"/>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jpe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51.svg"/><Relationship Id="rId11" Type="http://schemas.openxmlformats.org/officeDocument/2006/relationships/image" Target="../media/image55.sv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svg"/><Relationship Id="rId9" Type="http://schemas.openxmlformats.org/officeDocument/2006/relationships/image" Target="../media/image53.sv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1.jpeg"/><Relationship Id="rId7" Type="http://schemas.openxmlformats.org/officeDocument/2006/relationships/image" Target="../media/image60.svg"/><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4414D423-B276-4148-A337-5693724BB04E}"/>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136526" y="136525"/>
            <a:ext cx="11909424" cy="6584949"/>
          </a:xfrm>
        </p:spPr>
      </p:pic>
      <p:sp>
        <p:nvSpPr>
          <p:cNvPr id="26" name="Rectangle 25">
            <a:extLst>
              <a:ext uri="{FF2B5EF4-FFF2-40B4-BE49-F238E27FC236}">
                <a16:creationId xmlns:a16="http://schemas.microsoft.com/office/drawing/2014/main" id="{817B6E89-6474-4AB4-90D5-2C2FB4120F12}"/>
              </a:ext>
              <a:ext uri="{C183D7F6-B498-43B3-948B-1728B52AA6E4}">
                <adec:decorative xmlns:adec="http://schemas.microsoft.com/office/drawing/2017/decorative" val="1"/>
              </a:ext>
            </a:extLst>
          </p:cNvPr>
          <p:cNvSpPr/>
          <p:nvPr/>
        </p:nvSpPr>
        <p:spPr bwMode="ltGray">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2BFEB6-F40E-4219-9AA6-8A27C2E8899B}"/>
              </a:ext>
            </a:extLst>
          </p:cNvPr>
          <p:cNvSpPr>
            <a:spLocks noGrp="1"/>
          </p:cNvSpPr>
          <p:nvPr>
            <p:ph type="ctrTitle"/>
          </p:nvPr>
        </p:nvSpPr>
        <p:spPr bwMode="black">
          <a:xfrm>
            <a:off x="5413144" y="654755"/>
            <a:ext cx="5273894" cy="2970513"/>
          </a:xfrm>
        </p:spPr>
        <p:txBody>
          <a:bodyPr/>
          <a:lstStyle/>
          <a:p>
            <a:r>
              <a:rPr lang="en-US" sz="4800" b="1" dirty="0">
                <a:latin typeface="Times New Roman" panose="02020603050405020304" pitchFamily="18" charset="0"/>
                <a:cs typeface="Times New Roman" panose="02020603050405020304" pitchFamily="18" charset="0"/>
              </a:rPr>
              <a:t>CHRONIC KIDNEY DISEASE SCREENING</a:t>
            </a:r>
          </a:p>
        </p:txBody>
      </p:sp>
      <p:sp>
        <p:nvSpPr>
          <p:cNvPr id="3" name="Subtitle 2">
            <a:extLst>
              <a:ext uri="{FF2B5EF4-FFF2-40B4-BE49-F238E27FC236}">
                <a16:creationId xmlns:a16="http://schemas.microsoft.com/office/drawing/2014/main" id="{74DB1EEC-D590-4C80-ABB7-362BBE1F5A1B}"/>
              </a:ext>
            </a:extLst>
          </p:cNvPr>
          <p:cNvSpPr>
            <a:spLocks noGrp="1"/>
          </p:cNvSpPr>
          <p:nvPr>
            <p:ph type="subTitle" idx="1"/>
          </p:nvPr>
        </p:nvSpPr>
        <p:spPr bwMode="black">
          <a:xfrm>
            <a:off x="4909354" y="5273336"/>
            <a:ext cx="5984175" cy="813791"/>
          </a:xfrm>
        </p:spPr>
        <p:txBody>
          <a:bodyPr/>
          <a:lstStyle/>
          <a:p>
            <a:r>
              <a:rPr lang="en-US" b="1" dirty="0">
                <a:latin typeface="Times New Roman" panose="02020603050405020304" pitchFamily="18" charset="0"/>
                <a:cs typeface="Times New Roman" panose="02020603050405020304" pitchFamily="18" charset="0"/>
              </a:rPr>
              <a:t>GROUP 7</a:t>
            </a:r>
          </a:p>
          <a:p>
            <a:r>
              <a:rPr lang="en-US" dirty="0">
                <a:latin typeface="Times New Roman" panose="02020603050405020304" pitchFamily="18" charset="0"/>
                <a:cs typeface="Times New Roman" panose="02020603050405020304" pitchFamily="18" charset="0"/>
              </a:rPr>
              <a:t>Atul </a:t>
            </a:r>
            <a:r>
              <a:rPr lang="en-US" dirty="0" err="1">
                <a:latin typeface="Times New Roman" panose="02020603050405020304" pitchFamily="18" charset="0"/>
                <a:cs typeface="Times New Roman" panose="02020603050405020304" pitchFamily="18" charset="0"/>
              </a:rPr>
              <a:t>Samadhiya</a:t>
            </a:r>
            <a:r>
              <a:rPr lang="en-US" dirty="0">
                <a:latin typeface="Times New Roman" panose="02020603050405020304" pitchFamily="18" charset="0"/>
                <a:cs typeface="Times New Roman" panose="02020603050405020304" pitchFamily="18" charset="0"/>
              </a:rPr>
              <a:t>, Daniel Allen, </a:t>
            </a:r>
            <a:r>
              <a:rPr lang="en-US" dirty="0" err="1">
                <a:latin typeface="Times New Roman" panose="02020603050405020304" pitchFamily="18" charset="0"/>
                <a:cs typeface="Times New Roman" panose="02020603050405020304" pitchFamily="18" charset="0"/>
              </a:rPr>
              <a:t>Dhruvil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Dagli</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Rishabh Choudhary, Shailey Rai, </a:t>
            </a:r>
            <a:r>
              <a:rPr lang="en-US" dirty="0" err="1">
                <a:latin typeface="Times New Roman" panose="02020603050405020304" pitchFamily="18" charset="0"/>
                <a:cs typeface="Times New Roman" panose="02020603050405020304" pitchFamily="18" charset="0"/>
              </a:rPr>
              <a:t>Zhenyu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Qiu</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a:xfrm>
            <a:off x="1429795" y="500017"/>
            <a:ext cx="4666205" cy="432000"/>
          </a:xfrm>
        </p:spPr>
        <p:txBody>
          <a:bodyPr/>
          <a:lstStyle/>
          <a:p>
            <a:r>
              <a:rPr lang="en-US" sz="3600" dirty="0">
                <a:solidFill>
                  <a:schemeClr val="tx1"/>
                </a:solidFill>
                <a:latin typeface="Times New Roman" panose="02020603050405020304" pitchFamily="18" charset="0"/>
                <a:cs typeface="Times New Roman" panose="02020603050405020304" pitchFamily="18" charset="0"/>
              </a:rPr>
              <a:t>SURVEY TOOL</a:t>
            </a:r>
          </a:p>
        </p:txBody>
      </p:sp>
      <p:pic>
        <p:nvPicPr>
          <p:cNvPr id="5" name="Picture Placeholder 39">
            <a:extLst>
              <a:ext uri="{FF2B5EF4-FFF2-40B4-BE49-F238E27FC236}">
                <a16:creationId xmlns:a16="http://schemas.microsoft.com/office/drawing/2014/main" id="{9F72DD02-228E-492A-ADDD-AE97364EDF59}"/>
              </a:ext>
            </a:extLst>
          </p:cNvPr>
          <p:cNvPicPr>
            <a:picLocks noChangeAspect="1"/>
          </p:cNvPicPr>
          <p:nvPr/>
        </p:nvPicPr>
        <p:blipFill>
          <a:blip r:embed="rId3"/>
          <a:srcRect t="13826" b="13826"/>
          <a:stretch>
            <a:fillRect/>
          </a:stretch>
        </p:blipFill>
        <p:spPr>
          <a:xfrm>
            <a:off x="337927" y="219155"/>
            <a:ext cx="993724" cy="993724"/>
          </a:xfrm>
          <a:prstGeom prst="rect">
            <a:avLst/>
          </a:prstGeom>
        </p:spPr>
      </p:pic>
      <p:sp>
        <p:nvSpPr>
          <p:cNvPr id="6" name="Rectangle 5">
            <a:extLst>
              <a:ext uri="{FF2B5EF4-FFF2-40B4-BE49-F238E27FC236}">
                <a16:creationId xmlns:a16="http://schemas.microsoft.com/office/drawing/2014/main" id="{AC59808F-A3F8-4FC1-9D98-EC3CA9CADD20}"/>
              </a:ext>
            </a:extLst>
          </p:cNvPr>
          <p:cNvSpPr/>
          <p:nvPr/>
        </p:nvSpPr>
        <p:spPr>
          <a:xfrm>
            <a:off x="10957432" y="5858406"/>
            <a:ext cx="1234567" cy="49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262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Bullseye icon">
            <a:extLst>
              <a:ext uri="{FF2B5EF4-FFF2-40B4-BE49-F238E27FC236}">
                <a16:creationId xmlns:a16="http://schemas.microsoft.com/office/drawing/2014/main" id="{146C3774-1A16-4CEA-B0D9-21F4D70DD683}"/>
              </a:ext>
            </a:extLst>
          </p:cNvPr>
          <p:cNvPicPr>
            <a:picLocks noGrp="1" noChangeAspect="1"/>
          </p:cNvPicPr>
          <p:nvPr>
            <p:ph type="pic" sz="quarter" idx="51"/>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6" name="Text Placeholder 5">
            <a:extLst>
              <a:ext uri="{FF2B5EF4-FFF2-40B4-BE49-F238E27FC236}">
                <a16:creationId xmlns:a16="http://schemas.microsoft.com/office/drawing/2014/main" id="{84D1680A-25DD-42DD-B066-2294665CF235}"/>
              </a:ext>
            </a:extLst>
          </p:cNvPr>
          <p:cNvSpPr>
            <a:spLocks noGrp="1"/>
          </p:cNvSpPr>
          <p:nvPr>
            <p:ph type="body" sz="quarter" idx="17"/>
          </p:nvPr>
        </p:nvSpPr>
        <p:spPr/>
        <p:txBody>
          <a:bodyPr/>
          <a:lstStyle/>
          <a:p>
            <a:r>
              <a:rPr lang="en-US" dirty="0"/>
              <a:t>Unique </a:t>
            </a:r>
          </a:p>
        </p:txBody>
      </p:sp>
      <p:sp>
        <p:nvSpPr>
          <p:cNvPr id="7" name="Text Placeholder 6">
            <a:extLst>
              <a:ext uri="{FF2B5EF4-FFF2-40B4-BE49-F238E27FC236}">
                <a16:creationId xmlns:a16="http://schemas.microsoft.com/office/drawing/2014/main" id="{1FBEF8A3-3B79-4A1D-83CE-3501D6E1EC52}"/>
              </a:ext>
            </a:extLst>
          </p:cNvPr>
          <p:cNvSpPr>
            <a:spLocks noGrp="1"/>
          </p:cNvSpPr>
          <p:nvPr>
            <p:ph type="body" sz="quarter" idx="18"/>
          </p:nvPr>
        </p:nvSpPr>
        <p:spPr/>
        <p:txBody>
          <a:bodyPr/>
          <a:lstStyle/>
          <a:p>
            <a:r>
              <a:rPr lang="en-US" dirty="0"/>
              <a:t>Lorem ipsum dolor sit amet, consectetur adipiscing elit. </a:t>
            </a:r>
          </a:p>
          <a:p>
            <a:endParaRPr lang="en-US" dirty="0"/>
          </a:p>
          <a:p>
            <a:endParaRPr lang="en-US" dirty="0"/>
          </a:p>
        </p:txBody>
      </p:sp>
      <p:pic>
        <p:nvPicPr>
          <p:cNvPr id="33" name="Picture Placeholder 32" descr="Lecturer at podium icon">
            <a:extLst>
              <a:ext uri="{FF2B5EF4-FFF2-40B4-BE49-F238E27FC236}">
                <a16:creationId xmlns:a16="http://schemas.microsoft.com/office/drawing/2014/main" id="{34FE467F-DFCB-454B-9B3B-9C4BF433B3C6}"/>
              </a:ext>
            </a:extLst>
          </p:cNvPr>
          <p:cNvPicPr>
            <a:picLocks noGrp="1" noChangeAspect="1"/>
          </p:cNvPicPr>
          <p:nvPr>
            <p:ph type="pic" sz="quarter" idx="52"/>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8" name="Text Placeholder 7">
            <a:extLst>
              <a:ext uri="{FF2B5EF4-FFF2-40B4-BE49-F238E27FC236}">
                <a16:creationId xmlns:a16="http://schemas.microsoft.com/office/drawing/2014/main" id="{4F157E51-898F-41B4-8235-6C34BBCD749E}"/>
              </a:ext>
            </a:extLst>
          </p:cNvPr>
          <p:cNvSpPr>
            <a:spLocks noGrp="1"/>
          </p:cNvSpPr>
          <p:nvPr>
            <p:ph type="body" sz="quarter" idx="33"/>
          </p:nvPr>
        </p:nvSpPr>
        <p:spPr/>
        <p:txBody>
          <a:bodyPr/>
          <a:lstStyle/>
          <a:p>
            <a:r>
              <a:rPr lang="en-US" dirty="0"/>
              <a:t>First to Market</a:t>
            </a:r>
          </a:p>
        </p:txBody>
      </p:sp>
      <p:sp>
        <p:nvSpPr>
          <p:cNvPr id="9" name="Text Placeholder 8">
            <a:extLst>
              <a:ext uri="{FF2B5EF4-FFF2-40B4-BE49-F238E27FC236}">
                <a16:creationId xmlns:a16="http://schemas.microsoft.com/office/drawing/2014/main" id="{8724B20D-50EC-427F-9E2C-81625A7AC444}"/>
              </a:ext>
            </a:extLst>
          </p:cNvPr>
          <p:cNvSpPr>
            <a:spLocks noGrp="1"/>
          </p:cNvSpPr>
          <p:nvPr>
            <p:ph type="body" sz="quarter" idx="34"/>
          </p:nvPr>
        </p:nvSpPr>
        <p:spPr/>
        <p:txBody>
          <a:bodyPr/>
          <a:lstStyle/>
          <a:p>
            <a:r>
              <a:rPr lang="en-US" dirty="0"/>
              <a:t>Etiam aliquet eu mi. Ut fermentum a magna ut eleifend. </a:t>
            </a:r>
          </a:p>
          <a:p>
            <a:endParaRPr lang="en-US" dirty="0"/>
          </a:p>
          <a:p>
            <a:endParaRPr lang="en-US" dirty="0"/>
          </a:p>
        </p:txBody>
      </p:sp>
      <p:pic>
        <p:nvPicPr>
          <p:cNvPr id="35" name="Picture Placeholder 34" descr="Network icon">
            <a:extLst>
              <a:ext uri="{FF2B5EF4-FFF2-40B4-BE49-F238E27FC236}">
                <a16:creationId xmlns:a16="http://schemas.microsoft.com/office/drawing/2014/main" id="{7AF56B60-D53D-40A4-82F9-B1DEB9644A3D}"/>
              </a:ext>
            </a:extLst>
          </p:cNvPr>
          <p:cNvPicPr>
            <a:picLocks noGrp="1" noChangeAspect="1"/>
          </p:cNvPicPr>
          <p:nvPr>
            <p:ph type="pic" sz="quarter" idx="53"/>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12" name="Text Placeholder 11">
            <a:extLst>
              <a:ext uri="{FF2B5EF4-FFF2-40B4-BE49-F238E27FC236}">
                <a16:creationId xmlns:a16="http://schemas.microsoft.com/office/drawing/2014/main" id="{6FDE267D-5AD5-4C76-A976-43EDB64DB1F3}"/>
              </a:ext>
            </a:extLst>
          </p:cNvPr>
          <p:cNvSpPr>
            <a:spLocks noGrp="1"/>
          </p:cNvSpPr>
          <p:nvPr>
            <p:ph type="body" sz="quarter" idx="45"/>
          </p:nvPr>
        </p:nvSpPr>
        <p:spPr/>
        <p:txBody>
          <a:bodyPr/>
          <a:lstStyle/>
          <a:p>
            <a:r>
              <a:rPr lang="en-US" dirty="0"/>
              <a:t>Tested</a:t>
            </a:r>
          </a:p>
        </p:txBody>
      </p:sp>
      <p:sp>
        <p:nvSpPr>
          <p:cNvPr id="13" name="Text Placeholder 12">
            <a:extLst>
              <a:ext uri="{FF2B5EF4-FFF2-40B4-BE49-F238E27FC236}">
                <a16:creationId xmlns:a16="http://schemas.microsoft.com/office/drawing/2014/main" id="{DF58DB01-FA52-44DB-A820-8E4A194D9F8C}"/>
              </a:ext>
            </a:extLst>
          </p:cNvPr>
          <p:cNvSpPr>
            <a:spLocks noGrp="1"/>
          </p:cNvSpPr>
          <p:nvPr>
            <p:ph type="body" sz="quarter" idx="46"/>
          </p:nvPr>
        </p:nvSpPr>
        <p:spPr/>
        <p:txBody>
          <a:bodyPr/>
          <a:lstStyle/>
          <a:p>
            <a:r>
              <a:rPr lang="en-US" dirty="0"/>
              <a:t>Integer convallis suscipit eu varius. Morbi a purus dolor. </a:t>
            </a:r>
          </a:p>
          <a:p>
            <a:endParaRPr lang="en-US" dirty="0"/>
          </a:p>
          <a:p>
            <a:endParaRPr lang="en-US" dirty="0"/>
          </a:p>
        </p:txBody>
      </p:sp>
      <p:pic>
        <p:nvPicPr>
          <p:cNvPr id="37" name="Picture Placeholder 36" descr="Megaphone icon">
            <a:extLst>
              <a:ext uri="{FF2B5EF4-FFF2-40B4-BE49-F238E27FC236}">
                <a16:creationId xmlns:a16="http://schemas.microsoft.com/office/drawing/2014/main" id="{1701A2E9-D331-4627-A32A-658F1BDB82EF}"/>
              </a:ext>
            </a:extLst>
          </p:cNvPr>
          <p:cNvPicPr>
            <a:picLocks noGrp="1" noChangeAspect="1"/>
          </p:cNvPicPr>
          <p:nvPr>
            <p:ph type="pic" sz="quarter" idx="54"/>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p:pic>
      <p:sp>
        <p:nvSpPr>
          <p:cNvPr id="14" name="Text Placeholder 13">
            <a:extLst>
              <a:ext uri="{FF2B5EF4-FFF2-40B4-BE49-F238E27FC236}">
                <a16:creationId xmlns:a16="http://schemas.microsoft.com/office/drawing/2014/main" id="{ADDC6D72-DCF6-41AE-B39D-609AE438F22B}"/>
              </a:ext>
            </a:extLst>
          </p:cNvPr>
          <p:cNvSpPr>
            <a:spLocks noGrp="1"/>
          </p:cNvSpPr>
          <p:nvPr>
            <p:ph type="body" sz="quarter" idx="47"/>
          </p:nvPr>
        </p:nvSpPr>
        <p:spPr/>
        <p:txBody>
          <a:bodyPr/>
          <a:lstStyle/>
          <a:p>
            <a:r>
              <a:rPr lang="en-US" dirty="0"/>
              <a:t>Authentic</a:t>
            </a:r>
          </a:p>
        </p:txBody>
      </p:sp>
      <p:sp>
        <p:nvSpPr>
          <p:cNvPr id="15" name="Text Placeholder 14">
            <a:extLst>
              <a:ext uri="{FF2B5EF4-FFF2-40B4-BE49-F238E27FC236}">
                <a16:creationId xmlns:a16="http://schemas.microsoft.com/office/drawing/2014/main" id="{A1B6F490-8CEC-444D-ADC0-E8B315EA3B54}"/>
              </a:ext>
            </a:extLst>
          </p:cNvPr>
          <p:cNvSpPr>
            <a:spLocks noGrp="1"/>
          </p:cNvSpPr>
          <p:nvPr>
            <p:ph type="body" sz="quarter" idx="48"/>
          </p:nvPr>
        </p:nvSpPr>
        <p:spPr/>
        <p:txBody>
          <a:bodyPr/>
          <a:lstStyle/>
          <a:p>
            <a:r>
              <a:rPr lang="en-US" dirty="0"/>
              <a:t>Suspendisse sit amet ipsum varius finibus justo viverra blandit. </a:t>
            </a:r>
          </a:p>
          <a:p>
            <a:endParaRPr lang="en-US" dirty="0"/>
          </a:p>
          <a:p>
            <a:endParaRPr lang="en-US" dirty="0"/>
          </a:p>
        </p:txBody>
      </p:sp>
      <p:pic>
        <p:nvPicPr>
          <p:cNvPr id="28" name="Picture Placeholder 27" descr="Arm and blood pressure machine reading scale">
            <a:extLst>
              <a:ext uri="{FF2B5EF4-FFF2-40B4-BE49-F238E27FC236}">
                <a16:creationId xmlns:a16="http://schemas.microsoft.com/office/drawing/2014/main" id="{4B4A8784-FED8-4626-8883-762E38E9655D}"/>
              </a:ext>
            </a:extLst>
          </p:cNvPr>
          <p:cNvPicPr>
            <a:picLocks noGrp="1" noChangeAspect="1"/>
          </p:cNvPicPr>
          <p:nvPr>
            <p:ph type="pic" sz="quarter" idx="10"/>
          </p:nvPr>
        </p:nvPicPr>
        <p:blipFill rotWithShape="1">
          <a:blip r:embed="rId11" cstate="screen">
            <a:extLst>
              <a:ext uri="{28A0092B-C50C-407E-A947-70E740481C1C}">
                <a14:useLocalDpi xmlns:a14="http://schemas.microsoft.com/office/drawing/2010/main"/>
              </a:ext>
            </a:extLst>
          </a:blip>
          <a:srcRect/>
          <a:stretch/>
        </p:blipFill>
        <p:spPr/>
      </p:pic>
      <p:sp>
        <p:nvSpPr>
          <p:cNvPr id="20" name="Rectangle 19">
            <a:extLst>
              <a:ext uri="{FF2B5EF4-FFF2-40B4-BE49-F238E27FC236}">
                <a16:creationId xmlns:a16="http://schemas.microsoft.com/office/drawing/2014/main" id="{C737364B-3FFB-4CAE-B936-630FCC5E93B5}"/>
              </a:ext>
              <a:ext uri="{C183D7F6-B498-43B3-948B-1728B52AA6E4}">
                <adec:decorative xmlns:adec="http://schemas.microsoft.com/office/drawing/2017/decorative" val="1"/>
              </a:ext>
            </a:extLst>
          </p:cNvPr>
          <p:cNvSpPr/>
          <p:nvPr/>
        </p:nvSpPr>
        <p:spPr bwMode="invGray">
          <a:xfrm rot="5400000">
            <a:off x="7151843" y="2919259"/>
            <a:ext cx="3292473"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9D4394E-B587-4CD9-96D1-650A82CA0197}"/>
              </a:ext>
            </a:extLst>
          </p:cNvPr>
          <p:cNvSpPr>
            <a:spLocks noGrp="1"/>
          </p:cNvSpPr>
          <p:nvPr>
            <p:ph type="ctrTitle"/>
          </p:nvPr>
        </p:nvSpPr>
        <p:spPr bwMode="black"/>
        <p:txBody>
          <a:bodyPr/>
          <a:lstStyle/>
          <a:p>
            <a:r>
              <a:rPr lang="en-US" dirty="0"/>
              <a:t>Product</a:t>
            </a:r>
          </a:p>
        </p:txBody>
      </p:sp>
      <p:sp>
        <p:nvSpPr>
          <p:cNvPr id="4" name="Subtitle 3">
            <a:extLst>
              <a:ext uri="{FF2B5EF4-FFF2-40B4-BE49-F238E27FC236}">
                <a16:creationId xmlns:a16="http://schemas.microsoft.com/office/drawing/2014/main" id="{C154CB10-3BB7-4C3D-9275-80A6E79BD7C8}"/>
              </a:ext>
            </a:extLst>
          </p:cNvPr>
          <p:cNvSpPr>
            <a:spLocks noGrp="1"/>
          </p:cNvSpPr>
          <p:nvPr>
            <p:ph type="subTitle" idx="1"/>
          </p:nvPr>
        </p:nvSpPr>
        <p:spPr bwMode="black"/>
        <p:txBody>
          <a:bodyPr/>
          <a:lstStyle/>
          <a:p>
            <a:r>
              <a:rPr lang="en-US" dirty="0"/>
              <a:t>Lorem ipsum dolor sit amet, consectetur adipiscing elit. Etiam aliquet eu mi quis.</a:t>
            </a:r>
          </a:p>
        </p:txBody>
      </p:sp>
      <p:sp>
        <p:nvSpPr>
          <p:cNvPr id="5" name="Slide Number Placeholder 4">
            <a:extLst>
              <a:ext uri="{FF2B5EF4-FFF2-40B4-BE49-F238E27FC236}">
                <a16:creationId xmlns:a16="http://schemas.microsoft.com/office/drawing/2014/main" id="{620431BB-7E59-4D2E-B4E7-CA454CF90122}"/>
              </a:ext>
            </a:extLst>
          </p:cNvPr>
          <p:cNvSpPr>
            <a:spLocks noGrp="1"/>
          </p:cNvSpPr>
          <p:nvPr>
            <p:ph type="sldNum" sz="quarter" idx="12"/>
          </p:nvPr>
        </p:nvSpPr>
        <p:spPr/>
        <p:txBody>
          <a:bodyPr/>
          <a:lstStyle/>
          <a:p>
            <a:r>
              <a:rPr lang="en-US" dirty="0"/>
              <a:t>page </a:t>
            </a:r>
            <a:fld id="{19B51A1E-902D-48AF-9020-955120F399B6}" type="slidenum">
              <a:rPr lang="en-US" smtClean="0"/>
              <a:pPr/>
              <a:t>11</a:t>
            </a:fld>
            <a:endParaRPr lang="en-US" dirty="0"/>
          </a:p>
        </p:txBody>
      </p:sp>
    </p:spTree>
    <p:extLst>
      <p:ext uri="{BB962C8B-B14F-4D97-AF65-F5344CB8AC3E}">
        <p14:creationId xmlns:p14="http://schemas.microsoft.com/office/powerpoint/2010/main" val="400291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Eye checking machine used at optomotrists office with the patient chair in background and a hand under the machine.">
            <a:extLst>
              <a:ext uri="{FF2B5EF4-FFF2-40B4-BE49-F238E27FC236}">
                <a16:creationId xmlns:a16="http://schemas.microsoft.com/office/drawing/2014/main" id="{C675E008-A5DF-4639-84DF-6071C1580BB4}"/>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8" name="Picture Placeholder 7" descr="Arial image of laptop computer keyboard and an arm resting on the table">
            <a:extLst>
              <a:ext uri="{FF2B5EF4-FFF2-40B4-BE49-F238E27FC236}">
                <a16:creationId xmlns:a16="http://schemas.microsoft.com/office/drawing/2014/main" id="{F0CDEBE3-63F4-4845-BE8F-EF94E696570B}"/>
              </a:ext>
            </a:extLst>
          </p:cNvPr>
          <p:cNvPicPr>
            <a:picLocks noGrp="1" noChangeAspect="1"/>
          </p:cNvPicPr>
          <p:nvPr>
            <p:ph type="pic" sz="quarter" idx="10"/>
          </p:nvPr>
        </p:nvPicPr>
        <p:blipFill rotWithShape="1">
          <a:blip r:embed="rId4" cstate="screen">
            <a:extLst>
              <a:ext uri="{28A0092B-C50C-407E-A947-70E740481C1C}">
                <a14:useLocalDpi xmlns:a14="http://schemas.microsoft.com/office/drawing/2010/main"/>
              </a:ext>
            </a:extLst>
          </a:blip>
          <a:srcRect/>
          <a:stretch/>
        </p:blipFill>
        <p:spPr>
          <a:xfrm flipH="1" flipV="1">
            <a:off x="6641052" y="136525"/>
            <a:ext cx="4313008" cy="6584950"/>
          </a:xfrm>
        </p:spPr>
      </p:pic>
      <p:sp>
        <p:nvSpPr>
          <p:cNvPr id="9" name="Rectangle 8">
            <a:extLst>
              <a:ext uri="{FF2B5EF4-FFF2-40B4-BE49-F238E27FC236}">
                <a16:creationId xmlns:a16="http://schemas.microsoft.com/office/drawing/2014/main" id="{3C4C820F-048F-4850-8903-A21A509419E9}"/>
              </a:ext>
              <a:ext uri="{C183D7F6-B498-43B3-948B-1728B52AA6E4}">
                <adec:decorative xmlns:adec="http://schemas.microsoft.com/office/drawing/2017/decorative" val="1"/>
              </a:ext>
            </a:extLst>
          </p:cNvPr>
          <p:cNvSpPr/>
          <p:nvPr/>
        </p:nvSpPr>
        <p:spPr bwMode="invGray">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62AC071-0624-430C-AEB0-AD3EBFC1CD1D}"/>
              </a:ext>
            </a:extLst>
          </p:cNvPr>
          <p:cNvSpPr>
            <a:spLocks noGrp="1"/>
          </p:cNvSpPr>
          <p:nvPr>
            <p:ph type="ctrTitle"/>
          </p:nvPr>
        </p:nvSpPr>
        <p:spPr bwMode="black"/>
        <p:txBody>
          <a:bodyPr/>
          <a:lstStyle/>
          <a:p>
            <a:r>
              <a:rPr lang="en-US" dirty="0"/>
              <a:t>Emphasize your </a:t>
            </a:r>
            <a:br>
              <a:rPr lang="en-US" dirty="0"/>
            </a:br>
            <a:r>
              <a:rPr lang="en-US" dirty="0"/>
              <a:t>main benefit</a:t>
            </a:r>
          </a:p>
        </p:txBody>
      </p:sp>
      <p:sp>
        <p:nvSpPr>
          <p:cNvPr id="5" name="Content Placeholder 4">
            <a:extLst>
              <a:ext uri="{FF2B5EF4-FFF2-40B4-BE49-F238E27FC236}">
                <a16:creationId xmlns:a16="http://schemas.microsoft.com/office/drawing/2014/main" id="{5F606456-BEB8-424C-8C7C-E9B311D7C337}"/>
              </a:ext>
            </a:extLst>
          </p:cNvPr>
          <p:cNvSpPr>
            <a:spLocks noGrp="1"/>
          </p:cNvSpPr>
          <p:nvPr>
            <p:ph idx="1"/>
          </p:nvPr>
        </p:nvSpPr>
        <p:spPr bwMode="black"/>
        <p:txBody>
          <a:bodyPr/>
          <a:lstStyle/>
          <a:p>
            <a:pPr marL="0" indent="0">
              <a:buNone/>
            </a:pPr>
            <a:r>
              <a:rPr lang="en-US" dirty="0"/>
              <a:t>Other benefits include</a:t>
            </a:r>
          </a:p>
          <a:p>
            <a:r>
              <a:rPr lang="en-US" dirty="0"/>
              <a:t>Lorem ipsum dolor sit amet, consectetur adipiscing elit. </a:t>
            </a:r>
          </a:p>
          <a:p>
            <a:r>
              <a:rPr lang="en-US" dirty="0"/>
              <a:t>Nunc tempus, risus sodales hendrerit, arcu dolor commodo libero.</a:t>
            </a:r>
          </a:p>
          <a:p>
            <a:endParaRPr lang="en-US" dirty="0"/>
          </a:p>
        </p:txBody>
      </p:sp>
      <p:sp>
        <p:nvSpPr>
          <p:cNvPr id="4" name="Slide Number Placeholder 3">
            <a:extLst>
              <a:ext uri="{FF2B5EF4-FFF2-40B4-BE49-F238E27FC236}">
                <a16:creationId xmlns:a16="http://schemas.microsoft.com/office/drawing/2014/main" id="{D3CC57C3-9D13-4E2B-8E1F-6AF5D1A5BE69}"/>
              </a:ext>
            </a:extLst>
          </p:cNvPr>
          <p:cNvSpPr>
            <a:spLocks noGrp="1"/>
          </p:cNvSpPr>
          <p:nvPr>
            <p:ph type="sldNum" sz="quarter" idx="12"/>
          </p:nvPr>
        </p:nvSpPr>
        <p:spPr/>
        <p:txBody>
          <a:bodyPr/>
          <a:lstStyle/>
          <a:p>
            <a:r>
              <a:rPr lang="en-US" dirty="0"/>
              <a:t>page </a:t>
            </a:r>
            <a:fld id="{19B51A1E-902D-48AF-9020-955120F399B6}" type="slidenum">
              <a:rPr lang="en-US" b="1" i="1" smtClean="0"/>
              <a:pPr/>
              <a:t>12</a:t>
            </a:fld>
            <a:endParaRPr lang="en-US" b="1" i="1" dirty="0"/>
          </a:p>
        </p:txBody>
      </p:sp>
    </p:spTree>
    <p:extLst>
      <p:ext uri="{BB962C8B-B14F-4D97-AF65-F5344CB8AC3E}">
        <p14:creationId xmlns:p14="http://schemas.microsoft.com/office/powerpoint/2010/main" val="134464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mage containing medical tweezers of various sizes, some pills, and a hand holding a pen writing on a piece of paper attached to a clipboard">
            <a:extLst>
              <a:ext uri="{FF2B5EF4-FFF2-40B4-BE49-F238E27FC236}">
                <a16:creationId xmlns:a16="http://schemas.microsoft.com/office/drawing/2014/main" id="{58E8F1D1-2E7D-42A1-89B1-02F0157F588D}"/>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12" name="Rectangle 11">
            <a:extLst>
              <a:ext uri="{FF2B5EF4-FFF2-40B4-BE49-F238E27FC236}">
                <a16:creationId xmlns:a16="http://schemas.microsoft.com/office/drawing/2014/main" id="{1D3F6556-8AF2-4DC2-86FE-E38011E946E6}"/>
              </a:ext>
              <a:ext uri="{C183D7F6-B498-43B3-948B-1728B52AA6E4}">
                <adec:decorative xmlns:adec="http://schemas.microsoft.com/office/drawing/2017/decorative" val="1"/>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97DC055-29AA-4AE9-8621-A0765113CDFB}"/>
              </a:ext>
            </a:extLst>
          </p:cNvPr>
          <p:cNvSpPr>
            <a:spLocks noGrp="1"/>
          </p:cNvSpPr>
          <p:nvPr>
            <p:ph type="ctrTitle"/>
          </p:nvPr>
        </p:nvSpPr>
        <p:spPr bwMode="black"/>
        <p:txBody>
          <a:bodyPr/>
          <a:lstStyle/>
          <a:p>
            <a:r>
              <a:rPr lang="en-US" dirty="0"/>
              <a:t>Section Divider</a:t>
            </a:r>
          </a:p>
        </p:txBody>
      </p:sp>
      <p:sp>
        <p:nvSpPr>
          <p:cNvPr id="4" name="Subtitle 3">
            <a:extLst>
              <a:ext uri="{FF2B5EF4-FFF2-40B4-BE49-F238E27FC236}">
                <a16:creationId xmlns:a16="http://schemas.microsoft.com/office/drawing/2014/main" id="{4CAFB058-F34E-4FAC-AA90-D1CB170C9984}"/>
              </a:ext>
            </a:extLst>
          </p:cNvPr>
          <p:cNvSpPr>
            <a:spLocks noGrp="1"/>
          </p:cNvSpPr>
          <p:nvPr>
            <p:ph type="subTitle" idx="1"/>
          </p:nvPr>
        </p:nvSpPr>
        <p:spPr bwMode="black"/>
        <p:txBody>
          <a:bodyPr/>
          <a:lstStyle/>
          <a:p>
            <a:r>
              <a:rPr lang="en-US" dirty="0"/>
              <a:t>Lorem ipsum dolor sit amet, consectetur adipiscing elit</a:t>
            </a:r>
          </a:p>
        </p:txBody>
      </p:sp>
      <p:sp>
        <p:nvSpPr>
          <p:cNvPr id="5" name="Slide Number Placeholder 4">
            <a:extLst>
              <a:ext uri="{FF2B5EF4-FFF2-40B4-BE49-F238E27FC236}">
                <a16:creationId xmlns:a16="http://schemas.microsoft.com/office/drawing/2014/main" id="{631703FA-65E2-4E60-B9CE-387169A2F4AE}"/>
              </a:ext>
            </a:extLst>
          </p:cNvPr>
          <p:cNvSpPr>
            <a:spLocks noGrp="1"/>
          </p:cNvSpPr>
          <p:nvPr>
            <p:ph type="sldNum" sz="quarter" idx="12"/>
          </p:nvPr>
        </p:nvSpPr>
        <p:spPr/>
        <p:txBody>
          <a:bodyPr/>
          <a:lstStyle/>
          <a:p>
            <a:r>
              <a:rPr lang="en-US" dirty="0"/>
              <a:t>page </a:t>
            </a:r>
            <a:fld id="{19B51A1E-902D-48AF-9020-955120F399B6}" type="slidenum">
              <a:rPr lang="en-US" b="1" i="1" smtClean="0"/>
              <a:pPr/>
              <a:t>13</a:t>
            </a:fld>
            <a:endParaRPr lang="en-US" b="1" i="1" dirty="0"/>
          </a:p>
        </p:txBody>
      </p:sp>
    </p:spTree>
    <p:extLst>
      <p:ext uri="{BB962C8B-B14F-4D97-AF65-F5344CB8AC3E}">
        <p14:creationId xmlns:p14="http://schemas.microsoft.com/office/powerpoint/2010/main" val="833142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B054-7855-4114-9BCE-0130BF9C0105}"/>
              </a:ext>
            </a:extLst>
          </p:cNvPr>
          <p:cNvSpPr>
            <a:spLocks noGrp="1"/>
          </p:cNvSpPr>
          <p:nvPr>
            <p:ph type="title"/>
          </p:nvPr>
        </p:nvSpPr>
        <p:spPr/>
        <p:txBody>
          <a:bodyPr/>
          <a:lstStyle/>
          <a:p>
            <a:r>
              <a:rPr lang="en-US" dirty="0"/>
              <a:t>Business Model</a:t>
            </a:r>
          </a:p>
        </p:txBody>
      </p:sp>
      <p:sp>
        <p:nvSpPr>
          <p:cNvPr id="4" name="Text Placeholder 3">
            <a:extLst>
              <a:ext uri="{FF2B5EF4-FFF2-40B4-BE49-F238E27FC236}">
                <a16:creationId xmlns:a16="http://schemas.microsoft.com/office/drawing/2014/main" id="{A129710F-626E-47E6-9916-873AC71C7279}"/>
              </a:ext>
            </a:extLst>
          </p:cNvPr>
          <p:cNvSpPr>
            <a:spLocks noGrp="1"/>
          </p:cNvSpPr>
          <p:nvPr>
            <p:ph type="body" sz="quarter" idx="13"/>
          </p:nvPr>
        </p:nvSpPr>
        <p:spPr/>
        <p:txBody>
          <a:bodyPr/>
          <a:lstStyle/>
          <a:p>
            <a:r>
              <a:rPr lang="en-US" dirty="0"/>
              <a:t>Lorem ipsum dolor sit amet, consectetur adipiscing elit. </a:t>
            </a:r>
          </a:p>
        </p:txBody>
      </p:sp>
      <p:pic>
        <p:nvPicPr>
          <p:cNvPr id="21" name="Picture Placeholder 20" descr="Teacher pointing at screen icon">
            <a:extLst>
              <a:ext uri="{FF2B5EF4-FFF2-40B4-BE49-F238E27FC236}">
                <a16:creationId xmlns:a16="http://schemas.microsoft.com/office/drawing/2014/main" id="{29F61CCC-B375-46FD-AC69-F11C1EB5757F}"/>
              </a:ext>
            </a:extLst>
          </p:cNvPr>
          <p:cNvPicPr>
            <a:picLocks noGrp="1" noChangeAspect="1"/>
          </p:cNvPicPr>
          <p:nvPr>
            <p:ph type="pic" sz="quarter" idx="47"/>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5" name="Text Placeholder 4">
            <a:extLst>
              <a:ext uri="{FF2B5EF4-FFF2-40B4-BE49-F238E27FC236}">
                <a16:creationId xmlns:a16="http://schemas.microsoft.com/office/drawing/2014/main" id="{AC623989-3B52-4E3D-A635-D939C417B6D9}"/>
              </a:ext>
            </a:extLst>
          </p:cNvPr>
          <p:cNvSpPr>
            <a:spLocks noGrp="1"/>
          </p:cNvSpPr>
          <p:nvPr>
            <p:ph type="body" sz="quarter" idx="17"/>
          </p:nvPr>
        </p:nvSpPr>
        <p:spPr/>
        <p:txBody>
          <a:bodyPr/>
          <a:lstStyle/>
          <a:p>
            <a:r>
              <a:rPr lang="en-US" dirty="0"/>
              <a:t>Research</a:t>
            </a:r>
          </a:p>
        </p:txBody>
      </p:sp>
      <p:sp>
        <p:nvSpPr>
          <p:cNvPr id="6" name="Text Placeholder 5">
            <a:extLst>
              <a:ext uri="{FF2B5EF4-FFF2-40B4-BE49-F238E27FC236}">
                <a16:creationId xmlns:a16="http://schemas.microsoft.com/office/drawing/2014/main" id="{93B7F5F9-AC4C-4CA4-ABAB-271F6B44A017}"/>
              </a:ext>
            </a:extLst>
          </p:cNvPr>
          <p:cNvSpPr>
            <a:spLocks noGrp="1"/>
          </p:cNvSpPr>
          <p:nvPr>
            <p:ph type="body" sz="quarter" idx="18"/>
          </p:nvPr>
        </p:nvSpPr>
        <p:spPr/>
        <p:txBody>
          <a:bodyPr/>
          <a:lstStyle/>
          <a:p>
            <a:r>
              <a:rPr lang="en-US" dirty="0"/>
              <a:t>Lorem ipsum dolor sit amet, consectetur adipiscing elit. </a:t>
            </a:r>
          </a:p>
          <a:p>
            <a:endParaRPr lang="en-US" dirty="0"/>
          </a:p>
        </p:txBody>
      </p:sp>
      <p:pic>
        <p:nvPicPr>
          <p:cNvPr id="23" name="Picture Placeholder 22" descr="Group of people icon">
            <a:extLst>
              <a:ext uri="{FF2B5EF4-FFF2-40B4-BE49-F238E27FC236}">
                <a16:creationId xmlns:a16="http://schemas.microsoft.com/office/drawing/2014/main" id="{E25DFC4C-7C37-49B1-B6A5-9145D8251251}"/>
              </a:ext>
            </a:extLst>
          </p:cNvPr>
          <p:cNvPicPr>
            <a:picLocks noGrp="1" noChangeAspect="1"/>
          </p:cNvPicPr>
          <p:nvPr>
            <p:ph type="pic" sz="quarter" idx="48"/>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7" name="Text Placeholder 6">
            <a:extLst>
              <a:ext uri="{FF2B5EF4-FFF2-40B4-BE49-F238E27FC236}">
                <a16:creationId xmlns:a16="http://schemas.microsoft.com/office/drawing/2014/main" id="{C1FE4ACF-78F8-4143-A8FF-BB1CAF035FCF}"/>
              </a:ext>
            </a:extLst>
          </p:cNvPr>
          <p:cNvSpPr>
            <a:spLocks noGrp="1"/>
          </p:cNvSpPr>
          <p:nvPr>
            <p:ph type="body" sz="quarter" idx="33"/>
          </p:nvPr>
        </p:nvSpPr>
        <p:spPr/>
        <p:txBody>
          <a:bodyPr/>
          <a:lstStyle/>
          <a:p>
            <a:r>
              <a:rPr lang="en-US" dirty="0"/>
              <a:t>Finance</a:t>
            </a:r>
          </a:p>
        </p:txBody>
      </p:sp>
      <p:sp>
        <p:nvSpPr>
          <p:cNvPr id="8" name="Text Placeholder 7">
            <a:extLst>
              <a:ext uri="{FF2B5EF4-FFF2-40B4-BE49-F238E27FC236}">
                <a16:creationId xmlns:a16="http://schemas.microsoft.com/office/drawing/2014/main" id="{A71739BB-184A-4F2F-A194-E2AC54472610}"/>
              </a:ext>
            </a:extLst>
          </p:cNvPr>
          <p:cNvSpPr>
            <a:spLocks noGrp="1"/>
          </p:cNvSpPr>
          <p:nvPr>
            <p:ph type="body" sz="quarter" idx="34"/>
          </p:nvPr>
        </p:nvSpPr>
        <p:spPr/>
        <p:txBody>
          <a:bodyPr/>
          <a:lstStyle/>
          <a:p>
            <a:r>
              <a:rPr lang="en-US" dirty="0"/>
              <a:t>Etiam aliquet eu mi quis lacinia. Ut fermentum a magna ut eleifend. </a:t>
            </a:r>
          </a:p>
        </p:txBody>
      </p:sp>
      <p:pic>
        <p:nvPicPr>
          <p:cNvPr id="25" name="Picture Placeholder 24" descr="Repeat icon">
            <a:extLst>
              <a:ext uri="{FF2B5EF4-FFF2-40B4-BE49-F238E27FC236}">
                <a16:creationId xmlns:a16="http://schemas.microsoft.com/office/drawing/2014/main" id="{A959DDB7-1BF9-4963-9901-AE8A8DFB8302}"/>
              </a:ext>
            </a:extLst>
          </p:cNvPr>
          <p:cNvPicPr>
            <a:picLocks noGrp="1" noChangeAspect="1"/>
          </p:cNvPicPr>
          <p:nvPr>
            <p:ph type="pic" sz="quarter" idx="49"/>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9" name="Text Placeholder 8">
            <a:extLst>
              <a:ext uri="{FF2B5EF4-FFF2-40B4-BE49-F238E27FC236}">
                <a16:creationId xmlns:a16="http://schemas.microsoft.com/office/drawing/2014/main" id="{1F1C8737-2F2E-4041-B588-265FBBB08170}"/>
              </a:ext>
            </a:extLst>
          </p:cNvPr>
          <p:cNvSpPr>
            <a:spLocks noGrp="1"/>
          </p:cNvSpPr>
          <p:nvPr>
            <p:ph type="body" sz="quarter" idx="35"/>
          </p:nvPr>
        </p:nvSpPr>
        <p:spPr/>
        <p:txBody>
          <a:bodyPr/>
          <a:lstStyle/>
          <a:p>
            <a:r>
              <a:rPr lang="en-US" dirty="0"/>
              <a:t>Invest</a:t>
            </a:r>
          </a:p>
        </p:txBody>
      </p:sp>
      <p:sp>
        <p:nvSpPr>
          <p:cNvPr id="10" name="Text Placeholder 9">
            <a:extLst>
              <a:ext uri="{FF2B5EF4-FFF2-40B4-BE49-F238E27FC236}">
                <a16:creationId xmlns:a16="http://schemas.microsoft.com/office/drawing/2014/main" id="{76E85709-7A8D-448D-80D2-31C8C1E22A72}"/>
              </a:ext>
            </a:extLst>
          </p:cNvPr>
          <p:cNvSpPr>
            <a:spLocks noGrp="1"/>
          </p:cNvSpPr>
          <p:nvPr>
            <p:ph type="body" sz="quarter" idx="36"/>
          </p:nvPr>
        </p:nvSpPr>
        <p:spPr/>
        <p:txBody>
          <a:bodyPr/>
          <a:lstStyle/>
          <a:p>
            <a:r>
              <a:rPr lang="en-US" dirty="0"/>
              <a:t>Integer convallis suscipit ante eu varius. Morbi a purus dolor. </a:t>
            </a:r>
          </a:p>
          <a:p>
            <a:endParaRPr lang="en-US" dirty="0"/>
          </a:p>
        </p:txBody>
      </p:sp>
      <p:sp>
        <p:nvSpPr>
          <p:cNvPr id="3" name="Slide Number Placeholder 2">
            <a:extLst>
              <a:ext uri="{FF2B5EF4-FFF2-40B4-BE49-F238E27FC236}">
                <a16:creationId xmlns:a16="http://schemas.microsoft.com/office/drawing/2014/main" id="{87D3768A-5307-49F8-B634-ACCA9B7C4886}"/>
              </a:ext>
            </a:extLst>
          </p:cNvPr>
          <p:cNvSpPr>
            <a:spLocks noGrp="1"/>
          </p:cNvSpPr>
          <p:nvPr>
            <p:ph type="sldNum" sz="quarter" idx="44"/>
          </p:nvPr>
        </p:nvSpPr>
        <p:spPr/>
        <p:txBody>
          <a:bodyPr/>
          <a:lstStyle/>
          <a:p>
            <a:r>
              <a:rPr lang="en-US" dirty="0"/>
              <a:t>page </a:t>
            </a:r>
            <a:fld id="{19B51A1E-902D-48AF-9020-955120F399B6}" type="slidenum">
              <a:rPr lang="en-US" smtClean="0"/>
              <a:pPr/>
              <a:t>14</a:t>
            </a:fld>
            <a:endParaRPr lang="en-US" dirty="0"/>
          </a:p>
        </p:txBody>
      </p:sp>
    </p:spTree>
    <p:extLst>
      <p:ext uri="{BB962C8B-B14F-4D97-AF65-F5344CB8AC3E}">
        <p14:creationId xmlns:p14="http://schemas.microsoft.com/office/powerpoint/2010/main" val="2690967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p:txBody>
          <a:bodyPr/>
          <a:lstStyle/>
          <a:p>
            <a:r>
              <a:rPr lang="en-US" dirty="0"/>
              <a:t>Market Opportunity Option 2</a:t>
            </a:r>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p:txBody>
          <a:bodyPr/>
          <a:lstStyle/>
          <a:p>
            <a:r>
              <a:rPr lang="en-US" dirty="0"/>
              <a:t>Integer convallis suscipit ante eu varius. Morbi a purus dolor. </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27"/>
          </p:nvPr>
        </p:nvSpPr>
        <p:spPr/>
        <p:txBody>
          <a:bodyPr/>
          <a:lstStyle/>
          <a:p>
            <a:r>
              <a:rPr lang="en-US" dirty="0"/>
              <a:t>Opportunity to Build</a:t>
            </a:r>
          </a:p>
        </p:txBody>
      </p:sp>
      <p:sp>
        <p:nvSpPr>
          <p:cNvPr id="30" name="Text Placeholder 29">
            <a:extLst>
              <a:ext uri="{FF2B5EF4-FFF2-40B4-BE49-F238E27FC236}">
                <a16:creationId xmlns:a16="http://schemas.microsoft.com/office/drawing/2014/main" id="{B42237DE-8579-4920-9331-C835DA7AE69A}"/>
              </a:ext>
            </a:extLst>
          </p:cNvPr>
          <p:cNvSpPr>
            <a:spLocks noGrp="1"/>
          </p:cNvSpPr>
          <p:nvPr>
            <p:ph type="body" sz="quarter" idx="30"/>
          </p:nvPr>
        </p:nvSpPr>
        <p:spPr/>
        <p:txBody>
          <a:bodyPr/>
          <a:lstStyle/>
          <a:p>
            <a:r>
              <a:rPr lang="en-US" dirty="0"/>
              <a:t>$3B</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sz="half" idx="2"/>
          </p:nvPr>
        </p:nvSpPr>
        <p:spPr/>
        <p:txBody>
          <a:bodyPr/>
          <a:lstStyle/>
          <a:p>
            <a:r>
              <a:rPr lang="en-US" dirty="0"/>
              <a:t>Lorem ipsum dolor sit amet, consectetur adipiscing elit. </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28"/>
          </p:nvPr>
        </p:nvSpPr>
        <p:spPr/>
        <p:txBody>
          <a:bodyPr/>
          <a:lstStyle/>
          <a:p>
            <a:r>
              <a:rPr lang="en-US" dirty="0"/>
              <a:t>Freedom to Invent</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1"/>
          </p:nvPr>
        </p:nvSpPr>
        <p:spPr/>
        <p:txBody>
          <a:bodyPr/>
          <a:lstStyle/>
          <a:p>
            <a:r>
              <a:rPr lang="en-US" dirty="0"/>
              <a:t>$2B</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3"/>
          </p:nvPr>
        </p:nvSpPr>
        <p:spPr/>
        <p:txBody>
          <a:bodyPr/>
          <a:lstStyle/>
          <a:p>
            <a:r>
              <a:rPr lang="en-US" dirty="0"/>
              <a:t>Etiam aliquet eu mi quis lacinia. Ut fermentum a magna ut eleifend.</a:t>
            </a:r>
          </a:p>
          <a:p>
            <a:endParaRPr lang="en-US" dirty="0"/>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29"/>
          </p:nvPr>
        </p:nvSpPr>
        <p:spPr/>
        <p:txBody>
          <a:bodyPr/>
          <a:lstStyle/>
          <a:p>
            <a:r>
              <a:rPr lang="en-US" dirty="0"/>
              <a:t>Few Competitors</a:t>
            </a:r>
          </a:p>
        </p:txBody>
      </p:sp>
      <p:sp>
        <p:nvSpPr>
          <p:cNvPr id="2" name="Text Placeholder 1">
            <a:extLst>
              <a:ext uri="{FF2B5EF4-FFF2-40B4-BE49-F238E27FC236}">
                <a16:creationId xmlns:a16="http://schemas.microsoft.com/office/drawing/2014/main" id="{8A326F89-BEF6-4EB6-94DD-7B443FAADD13}"/>
              </a:ext>
            </a:extLst>
          </p:cNvPr>
          <p:cNvSpPr>
            <a:spLocks noGrp="1"/>
          </p:cNvSpPr>
          <p:nvPr>
            <p:ph type="body" sz="quarter" idx="32"/>
          </p:nvPr>
        </p:nvSpPr>
        <p:spPr/>
        <p:txBody>
          <a:bodyPr/>
          <a:lstStyle/>
          <a:p>
            <a:r>
              <a:rPr lang="en-US" dirty="0"/>
              <a:t>$1B</a:t>
            </a:r>
          </a:p>
        </p:txBody>
      </p:sp>
      <p:sp>
        <p:nvSpPr>
          <p:cNvPr id="3" name="Text Placeholder 2">
            <a:extLst>
              <a:ext uri="{FF2B5EF4-FFF2-40B4-BE49-F238E27FC236}">
                <a16:creationId xmlns:a16="http://schemas.microsoft.com/office/drawing/2014/main" id="{78DFB89F-B673-46A9-9582-849B9C73C014}"/>
              </a:ext>
            </a:extLst>
          </p:cNvPr>
          <p:cNvSpPr>
            <a:spLocks noGrp="1"/>
          </p:cNvSpPr>
          <p:nvPr>
            <p:ph type="body" sz="quarter" idx="34"/>
          </p:nvPr>
        </p:nvSpPr>
        <p:spPr/>
        <p:txBody>
          <a:bodyPr/>
          <a:lstStyle/>
          <a:p>
            <a:r>
              <a:rPr lang="en-US" dirty="0"/>
              <a:t>Integer convallis suscipit ante eu varius. Morbi a purus dolor. </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35"/>
          </p:nvPr>
        </p:nvSpPr>
        <p:spPr>
          <a:xfrm>
            <a:off x="11091633" y="6456363"/>
            <a:ext cx="962795" cy="264330"/>
          </a:xfrm>
        </p:spPr>
        <p:txBody>
          <a:bodyPr/>
          <a:lstStyle/>
          <a:p>
            <a:r>
              <a:rPr lang="en-US" dirty="0"/>
              <a:t>page </a:t>
            </a:r>
            <a:fld id="{19B51A1E-902D-48AF-9020-955120F399B6}" type="slidenum">
              <a:rPr lang="en-US" b="1" i="1" smtClean="0"/>
              <a:pPr/>
              <a:t>15</a:t>
            </a:fld>
            <a:endParaRPr lang="en-US" b="1" i="1" dirty="0"/>
          </a:p>
        </p:txBody>
      </p:sp>
    </p:spTree>
    <p:extLst>
      <p:ext uri="{BB962C8B-B14F-4D97-AF65-F5344CB8AC3E}">
        <p14:creationId xmlns:p14="http://schemas.microsoft.com/office/powerpoint/2010/main" val="4252466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p:txBody>
          <a:bodyPr/>
          <a:lstStyle/>
          <a:p>
            <a:r>
              <a:rPr lang="en-US" dirty="0"/>
              <a:t>Competition Option 1</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2333100"/>
            <a:ext cx="4860000" cy="360000"/>
          </a:xfrm>
        </p:spPr>
        <p:txBody>
          <a:bodyPr/>
          <a:lstStyle/>
          <a:p>
            <a:r>
              <a:rPr lang="en-US" dirty="0"/>
              <a:t>Contoso Pharmaceuticals</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2765100"/>
            <a:ext cx="4860000" cy="2238897"/>
          </a:xfrm>
        </p:spPr>
        <p:txBody>
          <a:bodyPr/>
          <a:lstStyle/>
          <a:p>
            <a:r>
              <a:rPr lang="en-US" dirty="0"/>
              <a:t>Nulla a erat eget nunc hendrerit ultrices eu nec nulla. Donec viverra leo aliquet, auctor quam id, convallis orci. </a:t>
            </a:r>
          </a:p>
          <a:p>
            <a:pPr lvl="1"/>
            <a:r>
              <a:rPr lang="en-US" dirty="0"/>
              <a:t>Sed in molestie est. Cras ornare turpis at ligula posuere, sit amet accumsan neque lobortis.</a:t>
            </a:r>
          </a:p>
          <a:p>
            <a:pPr lvl="1"/>
            <a:r>
              <a:rPr lang="en-US" dirty="0"/>
              <a:t>Maecenas mattis risus ligula, sed ullamcorper nunc efficitur sed. </a:t>
            </a:r>
          </a:p>
        </p:txBody>
      </p:sp>
      <p:sp>
        <p:nvSpPr>
          <p:cNvPr id="6" name="Text Placeholder 5">
            <a:extLst>
              <a:ext uri="{FF2B5EF4-FFF2-40B4-BE49-F238E27FC236}">
                <a16:creationId xmlns:a16="http://schemas.microsoft.com/office/drawing/2014/main" id="{3306B281-9CD0-4712-BC2A-46D16F97EB17}"/>
              </a:ext>
            </a:extLst>
          </p:cNvPr>
          <p:cNvSpPr>
            <a:spLocks noGrp="1"/>
          </p:cNvSpPr>
          <p:nvPr>
            <p:ph type="body" sz="quarter" idx="4294967295"/>
          </p:nvPr>
        </p:nvSpPr>
        <p:spPr>
          <a:xfrm>
            <a:off x="5715235" y="2333625"/>
            <a:ext cx="4860000" cy="358775"/>
          </a:xfrm>
        </p:spPr>
        <p:txBody>
          <a:bodyPr vert="horz" lIns="0" tIns="0" rIns="0" bIns="0" rtlCol="0" anchor="t">
            <a:noAutofit/>
          </a:bodyPr>
          <a:lstStyle/>
          <a:p>
            <a:pPr marL="0" indent="0">
              <a:buNone/>
            </a:pPr>
            <a:r>
              <a:rPr lang="en-US" sz="2400" b="1" dirty="0"/>
              <a:t>Competitor</a:t>
            </a:r>
          </a:p>
        </p:txBody>
      </p:sp>
      <p:sp>
        <p:nvSpPr>
          <p:cNvPr id="5" name="Text Placeholder 4">
            <a:extLst>
              <a:ext uri="{FF2B5EF4-FFF2-40B4-BE49-F238E27FC236}">
                <a16:creationId xmlns:a16="http://schemas.microsoft.com/office/drawing/2014/main" id="{34A5DB88-69E3-46D5-A161-0AAEFD20F5FF}"/>
              </a:ext>
            </a:extLst>
          </p:cNvPr>
          <p:cNvSpPr>
            <a:spLocks noGrp="1"/>
          </p:cNvSpPr>
          <p:nvPr>
            <p:ph type="body" sz="quarter" idx="4294967295"/>
          </p:nvPr>
        </p:nvSpPr>
        <p:spPr>
          <a:xfrm>
            <a:off x="5715235" y="2765425"/>
            <a:ext cx="4860000" cy="2238375"/>
          </a:xfrm>
        </p:spPr>
        <p:txBody>
          <a:bodyPr/>
          <a:lstStyle/>
          <a:p>
            <a:r>
              <a:rPr lang="en-US" dirty="0"/>
              <a:t>Praesent venenatis quam tortor, id viverra nunc rutrum a. </a:t>
            </a:r>
          </a:p>
          <a:p>
            <a:pPr lvl="1"/>
            <a:r>
              <a:rPr lang="en-US" dirty="0"/>
              <a:t>Maecenas malesuada ultricies sapien sit amet pharetra. </a:t>
            </a:r>
          </a:p>
          <a:p>
            <a:pPr lvl="1"/>
            <a:r>
              <a:rPr lang="en-US" dirty="0"/>
              <a:t>Nunc tempus, risus sodales hendrerit, arcu dolor commodo libero, a sollicitudin quam nulla quis lectus. In at porta mauris. </a:t>
            </a:r>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a:xfrm>
            <a:off x="11091633" y="6456363"/>
            <a:ext cx="962795" cy="264330"/>
          </a:xfrm>
        </p:spPr>
        <p:txBody>
          <a:bodyPr/>
          <a:lstStyle/>
          <a:p>
            <a:r>
              <a:rPr lang="en-US" dirty="0"/>
              <a:t>page </a:t>
            </a:r>
            <a:fld id="{19B51A1E-902D-48AF-9020-955120F399B6}" type="slidenum">
              <a:rPr lang="en-US" b="1" i="1" smtClean="0"/>
              <a:pPr/>
              <a:t>16</a:t>
            </a:fld>
            <a:endParaRPr lang="en-US" b="1" i="1" dirty="0"/>
          </a:p>
        </p:txBody>
      </p:sp>
    </p:spTree>
    <p:extLst>
      <p:ext uri="{BB962C8B-B14F-4D97-AF65-F5344CB8AC3E}">
        <p14:creationId xmlns:p14="http://schemas.microsoft.com/office/powerpoint/2010/main" val="3635862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p:txBody>
          <a:bodyPr/>
          <a:lstStyle/>
          <a:p>
            <a:r>
              <a:rPr lang="en-US" dirty="0"/>
              <a:t>Competition Option 2</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p:txBody>
          <a:bodyPr/>
          <a:lstStyle/>
          <a:p>
            <a:r>
              <a:rPr lang="en-US" dirty="0"/>
              <a:t>Convenience</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p:txBody>
          <a:bodyPr/>
          <a:lstStyle/>
          <a:p>
            <a:r>
              <a:rPr lang="en-US" dirty="0"/>
              <a:t>Inconvenient</a:t>
            </a:r>
          </a:p>
        </p:txBody>
      </p:sp>
      <p:sp>
        <p:nvSpPr>
          <p:cNvPr id="15" name="Text Placeholder 14">
            <a:extLst>
              <a:ext uri="{FF2B5EF4-FFF2-40B4-BE49-F238E27FC236}">
                <a16:creationId xmlns:a16="http://schemas.microsoft.com/office/drawing/2014/main" id="{50187FCC-C985-4E22-87B0-249CE8F02313}"/>
              </a:ext>
            </a:extLst>
          </p:cNvPr>
          <p:cNvSpPr>
            <a:spLocks noGrp="1"/>
          </p:cNvSpPr>
          <p:nvPr>
            <p:ph type="body" sz="quarter" idx="16"/>
          </p:nvPr>
        </p:nvSpPr>
        <p:spPr/>
        <p:txBody>
          <a:bodyPr/>
          <a:lstStyle/>
          <a:p>
            <a:r>
              <a:rPr lang="en-US" dirty="0"/>
              <a:t>Expensive</a:t>
            </a:r>
          </a:p>
        </p:txBody>
      </p:sp>
      <p:sp>
        <p:nvSpPr>
          <p:cNvPr id="16" name="Text Placeholder 15">
            <a:extLst>
              <a:ext uri="{FF2B5EF4-FFF2-40B4-BE49-F238E27FC236}">
                <a16:creationId xmlns:a16="http://schemas.microsoft.com/office/drawing/2014/main" id="{FF4D0530-8F08-463A-A616-6F8674223171}"/>
              </a:ext>
            </a:extLst>
          </p:cNvPr>
          <p:cNvSpPr>
            <a:spLocks noGrp="1"/>
          </p:cNvSpPr>
          <p:nvPr>
            <p:ph type="body" sz="quarter" idx="17"/>
          </p:nvPr>
        </p:nvSpPr>
        <p:spPr/>
        <p:txBody>
          <a:bodyPr/>
          <a:lstStyle/>
          <a:p>
            <a:r>
              <a:rPr lang="en-US" dirty="0"/>
              <a:t>Affordable</a:t>
            </a:r>
          </a:p>
        </p:txBody>
      </p:sp>
      <p:pic>
        <p:nvPicPr>
          <p:cNvPr id="9" name="Picture 8" title="Placeholder Logo">
            <a:extLst>
              <a:ext uri="{FF2B5EF4-FFF2-40B4-BE49-F238E27FC236}">
                <a16:creationId xmlns:a16="http://schemas.microsoft.com/office/drawing/2014/main" id="{D750F3EB-2A4C-4CE3-B6EB-D382233EC5A4}"/>
              </a:ext>
            </a:extLst>
          </p:cNvPr>
          <p:cNvPicPr>
            <a:picLocks noChangeAspect="1"/>
          </p:cNvPicPr>
          <p:nvPr/>
        </p:nvPicPr>
        <p:blipFill>
          <a:blip r:embed="rId3"/>
          <a:stretch>
            <a:fillRect/>
          </a:stretch>
        </p:blipFill>
        <p:spPr>
          <a:xfrm>
            <a:off x="907704" y="1739080"/>
            <a:ext cx="2121592" cy="646232"/>
          </a:xfrm>
          <a:prstGeom prst="rect">
            <a:avLst/>
          </a:prstGeom>
        </p:spPr>
      </p:pic>
      <p:pic>
        <p:nvPicPr>
          <p:cNvPr id="10" name="Picture 9" title="Placeholder Logo">
            <a:extLst>
              <a:ext uri="{FF2B5EF4-FFF2-40B4-BE49-F238E27FC236}">
                <a16:creationId xmlns:a16="http://schemas.microsoft.com/office/drawing/2014/main" id="{EC96513E-DCDA-415F-9EB1-582688BD0219}"/>
              </a:ext>
            </a:extLst>
          </p:cNvPr>
          <p:cNvPicPr>
            <a:picLocks noChangeAspect="1"/>
          </p:cNvPicPr>
          <p:nvPr/>
        </p:nvPicPr>
        <p:blipFill>
          <a:blip r:embed="rId4"/>
          <a:stretch>
            <a:fillRect/>
          </a:stretch>
        </p:blipFill>
        <p:spPr>
          <a:xfrm>
            <a:off x="6917549" y="4590410"/>
            <a:ext cx="2127688" cy="646232"/>
          </a:xfrm>
          <a:prstGeom prst="rect">
            <a:avLst/>
          </a:prstGeom>
        </p:spPr>
      </p:pic>
      <p:pic>
        <p:nvPicPr>
          <p:cNvPr id="11" name="Picture 10" title="Placeholder Logo">
            <a:extLst>
              <a:ext uri="{FF2B5EF4-FFF2-40B4-BE49-F238E27FC236}">
                <a16:creationId xmlns:a16="http://schemas.microsoft.com/office/drawing/2014/main" id="{BD681EF7-3DA2-4CA5-AE25-A2B35BC331AA}"/>
              </a:ext>
            </a:extLst>
          </p:cNvPr>
          <p:cNvPicPr>
            <a:picLocks noChangeAspect="1"/>
          </p:cNvPicPr>
          <p:nvPr/>
        </p:nvPicPr>
        <p:blipFill>
          <a:blip r:embed="rId5"/>
          <a:stretch>
            <a:fillRect/>
          </a:stretch>
        </p:blipFill>
        <p:spPr>
          <a:xfrm>
            <a:off x="8347856" y="4142764"/>
            <a:ext cx="2127688" cy="646232"/>
          </a:xfrm>
          <a:prstGeom prst="rect">
            <a:avLst/>
          </a:prstGeom>
        </p:spPr>
      </p:pic>
      <p:pic>
        <p:nvPicPr>
          <p:cNvPr id="12" name="Picture 11" title="Placeholder Logo">
            <a:extLst>
              <a:ext uri="{FF2B5EF4-FFF2-40B4-BE49-F238E27FC236}">
                <a16:creationId xmlns:a16="http://schemas.microsoft.com/office/drawing/2014/main" id="{04148509-495D-4F33-8410-C9B4582D5D50}"/>
              </a:ext>
            </a:extLst>
          </p:cNvPr>
          <p:cNvPicPr>
            <a:picLocks noChangeAspect="1"/>
          </p:cNvPicPr>
          <p:nvPr/>
        </p:nvPicPr>
        <p:blipFill>
          <a:blip r:embed="rId6"/>
          <a:stretch>
            <a:fillRect/>
          </a:stretch>
        </p:blipFill>
        <p:spPr>
          <a:xfrm>
            <a:off x="1685974" y="4135473"/>
            <a:ext cx="2158171" cy="646232"/>
          </a:xfrm>
          <a:prstGeom prst="rect">
            <a:avLst/>
          </a:prstGeom>
        </p:spPr>
      </p:pic>
      <p:pic>
        <p:nvPicPr>
          <p:cNvPr id="13" name="Picture 12" title="Placeholder Logo">
            <a:extLst>
              <a:ext uri="{FF2B5EF4-FFF2-40B4-BE49-F238E27FC236}">
                <a16:creationId xmlns:a16="http://schemas.microsoft.com/office/drawing/2014/main" id="{C2682884-81CF-4B60-9E35-E2598C937FC3}"/>
              </a:ext>
            </a:extLst>
          </p:cNvPr>
          <p:cNvPicPr>
            <a:picLocks noChangeAspect="1"/>
          </p:cNvPicPr>
          <p:nvPr/>
        </p:nvPicPr>
        <p:blipFill>
          <a:blip r:embed="rId7"/>
          <a:stretch>
            <a:fillRect/>
          </a:stretch>
        </p:blipFill>
        <p:spPr>
          <a:xfrm>
            <a:off x="2215384" y="4634914"/>
            <a:ext cx="2133785" cy="646232"/>
          </a:xfrm>
          <a:prstGeom prst="rect">
            <a:avLst/>
          </a:prstGeom>
        </p:spPr>
      </p:pic>
      <p:sp>
        <p:nvSpPr>
          <p:cNvPr id="18" name="TextBox 17">
            <a:extLst>
              <a:ext uri="{FF2B5EF4-FFF2-40B4-BE49-F238E27FC236}">
                <a16:creationId xmlns:a16="http://schemas.microsoft.com/office/drawing/2014/main" id="{CCFDEBD8-C7BD-4668-A438-9A4432147573}"/>
              </a:ext>
            </a:extLst>
          </p:cNvPr>
          <p:cNvSpPr txBox="1"/>
          <p:nvPr/>
        </p:nvSpPr>
        <p:spPr>
          <a:xfrm>
            <a:off x="7981393" y="1805340"/>
            <a:ext cx="1577974" cy="513712"/>
          </a:xfrm>
          <a:prstGeom prst="rect">
            <a:avLst/>
          </a:prstGeom>
          <a:noFill/>
        </p:spPr>
        <p:txBody>
          <a:bodyPr wrap="square" lIns="0" tIns="144000" rIns="0" bIns="0" rtlCol="0">
            <a:spAutoFit/>
          </a:bodyPr>
          <a:lstStyle/>
          <a:p>
            <a:pPr algn="ctr">
              <a:lnSpc>
                <a:spcPts val="1400"/>
              </a:lnSpc>
            </a:pPr>
            <a:r>
              <a:rPr lang="en-US" sz="3200" b="1" spc="-150" baseline="0" dirty="0">
                <a:solidFill>
                  <a:schemeClr val="accent1"/>
                </a:solidFill>
              </a:rPr>
              <a:t>Contoso</a:t>
            </a:r>
            <a:br>
              <a:rPr lang="en-US" sz="3200" b="1" spc="-150" baseline="0" dirty="0">
                <a:solidFill>
                  <a:schemeClr val="tx1">
                    <a:lumMod val="50000"/>
                    <a:lumOff val="50000"/>
                  </a:schemeClr>
                </a:solidFill>
              </a:rPr>
            </a:br>
            <a:r>
              <a:rPr lang="en-US" sz="1500" b="0" spc="0" baseline="0" dirty="0">
                <a:solidFill>
                  <a:schemeClr val="tx1">
                    <a:lumMod val="50000"/>
                    <a:lumOff val="50000"/>
                  </a:schemeClr>
                </a:solidFill>
              </a:rPr>
              <a:t>Pharmaceuticals</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8"/>
          </p:nvPr>
        </p:nvSpPr>
        <p:spPr>
          <a:xfrm>
            <a:off x="11091633" y="6456363"/>
            <a:ext cx="962795" cy="264330"/>
          </a:xfrm>
        </p:spPr>
        <p:txBody>
          <a:bodyPr/>
          <a:lstStyle/>
          <a:p>
            <a:r>
              <a:rPr lang="en-US" dirty="0"/>
              <a:t>page </a:t>
            </a:r>
            <a:fld id="{19B51A1E-902D-48AF-9020-955120F399B6}" type="slidenum">
              <a:rPr lang="en-US" b="1" i="1" smtClean="0"/>
              <a:pPr/>
              <a:t>17</a:t>
            </a:fld>
            <a:endParaRPr lang="en-US" b="1" i="1" dirty="0"/>
          </a:p>
        </p:txBody>
      </p:sp>
    </p:spTree>
    <p:extLst>
      <p:ext uri="{BB962C8B-B14F-4D97-AF65-F5344CB8AC3E}">
        <p14:creationId xmlns:p14="http://schemas.microsoft.com/office/powerpoint/2010/main" val="1417396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p:txBody>
          <a:bodyPr/>
          <a:lstStyle/>
          <a:p>
            <a:r>
              <a:rPr lang="en-US" dirty="0"/>
              <a:t>Growth Strategy</a:t>
            </a:r>
          </a:p>
        </p:txBody>
      </p:sp>
      <p:sp>
        <p:nvSpPr>
          <p:cNvPr id="4" name="Text Placeholder 3">
            <a:extLst>
              <a:ext uri="{FF2B5EF4-FFF2-40B4-BE49-F238E27FC236}">
                <a16:creationId xmlns:a16="http://schemas.microsoft.com/office/drawing/2014/main" id="{4BBB1AB1-BCAC-49C5-AF28-BBDC686990F9}"/>
              </a:ext>
            </a:extLst>
          </p:cNvPr>
          <p:cNvSpPr>
            <a:spLocks noGrp="1"/>
          </p:cNvSpPr>
          <p:nvPr>
            <p:ph type="body" sz="quarter" idx="13"/>
          </p:nvPr>
        </p:nvSpPr>
        <p:spPr/>
        <p:txBody>
          <a:bodyPr/>
          <a:lstStyle/>
          <a:p>
            <a:r>
              <a:rPr lang="en-US" dirty="0"/>
              <a:t>How will we scale in the future</a:t>
            </a:r>
          </a:p>
        </p:txBody>
      </p:sp>
      <p:sp>
        <p:nvSpPr>
          <p:cNvPr id="8" name="Content Placeholder 7">
            <a:extLst>
              <a:ext uri="{FF2B5EF4-FFF2-40B4-BE49-F238E27FC236}">
                <a16:creationId xmlns:a16="http://schemas.microsoft.com/office/drawing/2014/main" id="{AD5B11C5-EB75-4884-ADDC-73EA04FE9FCE}"/>
              </a:ext>
            </a:extLst>
          </p:cNvPr>
          <p:cNvSpPr>
            <a:spLocks noGrp="1"/>
          </p:cNvSpPr>
          <p:nvPr>
            <p:ph idx="1"/>
          </p:nvPr>
        </p:nvSpPr>
        <p:spPr/>
        <p:txBody>
          <a:bodyPr/>
          <a:lstStyle/>
          <a:p>
            <a:r>
              <a:rPr lang="en-US" dirty="0"/>
              <a:t>Phase </a:t>
            </a:r>
            <a:r>
              <a:rPr lang="en-US" sz="2400" b="1" dirty="0"/>
              <a:t>1</a:t>
            </a:r>
            <a:br>
              <a:rPr lang="en-US" dirty="0"/>
            </a:br>
            <a:r>
              <a:rPr lang="en-US" sz="1400" dirty="0"/>
              <a:t>Month, Year</a:t>
            </a:r>
            <a:endParaRPr lang="en-US" dirty="0"/>
          </a:p>
        </p:txBody>
      </p:sp>
      <p:sp>
        <p:nvSpPr>
          <p:cNvPr id="5" name="Content Placeholder 4">
            <a:extLst>
              <a:ext uri="{FF2B5EF4-FFF2-40B4-BE49-F238E27FC236}">
                <a16:creationId xmlns:a16="http://schemas.microsoft.com/office/drawing/2014/main" id="{A444DFB7-7E28-41B4-9BF9-BE436E0FC9E8}"/>
              </a:ext>
            </a:extLst>
          </p:cNvPr>
          <p:cNvSpPr>
            <a:spLocks noGrp="1"/>
          </p:cNvSpPr>
          <p:nvPr>
            <p:ph idx="14"/>
          </p:nvPr>
        </p:nvSpPr>
        <p:spPr/>
        <p:txBody>
          <a:bodyPr/>
          <a:lstStyle/>
          <a:p>
            <a:r>
              <a:rPr lang="en-US" dirty="0"/>
              <a:t>Lorem ipsum dolor sit amet, consectetur adipiscing elit. </a:t>
            </a:r>
          </a:p>
          <a:p>
            <a:r>
              <a:rPr lang="en-US" dirty="0"/>
              <a:t>Etiam aliquet eu mi quis lacinia. Ut fermentum a magna ut eleifend. Integer convallis suscipit ante eu varius. </a:t>
            </a:r>
          </a:p>
          <a:p>
            <a:endParaRPr lang="en-US" dirty="0"/>
          </a:p>
          <a:p>
            <a:endParaRPr lang="en-US" dirty="0"/>
          </a:p>
        </p:txBody>
      </p:sp>
      <p:sp>
        <p:nvSpPr>
          <p:cNvPr id="9" name="Content Placeholder 8">
            <a:extLst>
              <a:ext uri="{FF2B5EF4-FFF2-40B4-BE49-F238E27FC236}">
                <a16:creationId xmlns:a16="http://schemas.microsoft.com/office/drawing/2014/main" id="{C1931C4D-A892-4FF3-8E0D-09189255CCF9}"/>
              </a:ext>
            </a:extLst>
          </p:cNvPr>
          <p:cNvSpPr>
            <a:spLocks noGrp="1"/>
          </p:cNvSpPr>
          <p:nvPr>
            <p:ph idx="17"/>
          </p:nvPr>
        </p:nvSpPr>
        <p:spPr/>
        <p:txBody>
          <a:bodyPr/>
          <a:lstStyle/>
          <a:p>
            <a:r>
              <a:rPr lang="en-US" dirty="0"/>
              <a:t>Phase </a:t>
            </a:r>
            <a:r>
              <a:rPr lang="en-US" sz="2400" b="1" dirty="0"/>
              <a:t>2</a:t>
            </a:r>
            <a:br>
              <a:rPr lang="en-US" dirty="0"/>
            </a:br>
            <a:r>
              <a:rPr lang="en-US" sz="1400" dirty="0"/>
              <a:t>Month, Year</a:t>
            </a:r>
            <a:endParaRPr lang="en-US" dirty="0"/>
          </a:p>
        </p:txBody>
      </p:sp>
      <p:sp>
        <p:nvSpPr>
          <p:cNvPr id="6" name="Content Placeholder 5">
            <a:extLst>
              <a:ext uri="{FF2B5EF4-FFF2-40B4-BE49-F238E27FC236}">
                <a16:creationId xmlns:a16="http://schemas.microsoft.com/office/drawing/2014/main" id="{8F1F20C0-022B-4E7D-BF64-E9B2AFE01D1E}"/>
              </a:ext>
            </a:extLst>
          </p:cNvPr>
          <p:cNvSpPr>
            <a:spLocks noGrp="1"/>
          </p:cNvSpPr>
          <p:nvPr>
            <p:ph idx="15"/>
          </p:nvPr>
        </p:nvSpPr>
        <p:spPr/>
        <p:txBody>
          <a:bodyPr/>
          <a:lstStyle/>
          <a:p>
            <a:r>
              <a:rPr lang="en-US" dirty="0"/>
              <a:t>Morbi a purus dolor. Suspendisse sit amet ipsum finibus justo viverra blandit. </a:t>
            </a:r>
          </a:p>
          <a:p>
            <a:r>
              <a:rPr lang="en-US" dirty="0"/>
              <a:t>Ut congue quis tortor eget sodales. Nulla a erat eget nunc hendrerit ultrices eu nec nulla. </a:t>
            </a:r>
          </a:p>
          <a:p>
            <a:endParaRPr lang="en-US" dirty="0"/>
          </a:p>
        </p:txBody>
      </p:sp>
      <p:sp>
        <p:nvSpPr>
          <p:cNvPr id="10" name="Content Placeholder 9">
            <a:extLst>
              <a:ext uri="{FF2B5EF4-FFF2-40B4-BE49-F238E27FC236}">
                <a16:creationId xmlns:a16="http://schemas.microsoft.com/office/drawing/2014/main" id="{09A5516D-8C31-4428-AF93-D3D26BBCBCDF}"/>
              </a:ext>
            </a:extLst>
          </p:cNvPr>
          <p:cNvSpPr>
            <a:spLocks noGrp="1"/>
          </p:cNvSpPr>
          <p:nvPr>
            <p:ph idx="18"/>
          </p:nvPr>
        </p:nvSpPr>
        <p:spPr/>
        <p:txBody>
          <a:bodyPr/>
          <a:lstStyle/>
          <a:p>
            <a:r>
              <a:rPr lang="en-US" dirty="0"/>
              <a:t>Phase </a:t>
            </a:r>
            <a:r>
              <a:rPr lang="en-US" sz="2400" b="1" dirty="0"/>
              <a:t>3</a:t>
            </a:r>
            <a:br>
              <a:rPr lang="en-US" dirty="0"/>
            </a:br>
            <a:r>
              <a:rPr lang="en-US" sz="1400" dirty="0"/>
              <a:t>Month, Year</a:t>
            </a:r>
            <a:endParaRPr lang="en-US" dirty="0"/>
          </a:p>
        </p:txBody>
      </p:sp>
      <p:sp>
        <p:nvSpPr>
          <p:cNvPr id="7" name="Content Placeholder 6">
            <a:extLst>
              <a:ext uri="{FF2B5EF4-FFF2-40B4-BE49-F238E27FC236}">
                <a16:creationId xmlns:a16="http://schemas.microsoft.com/office/drawing/2014/main" id="{9356C085-A0B2-4CAD-B8CD-22F8E31F72C7}"/>
              </a:ext>
            </a:extLst>
          </p:cNvPr>
          <p:cNvSpPr>
            <a:spLocks noGrp="1"/>
          </p:cNvSpPr>
          <p:nvPr>
            <p:ph idx="16"/>
          </p:nvPr>
        </p:nvSpPr>
        <p:spPr/>
        <p:txBody>
          <a:bodyPr/>
          <a:lstStyle/>
          <a:p>
            <a:r>
              <a:rPr lang="en-US" dirty="0"/>
              <a:t>Donec viverra leo aliquet, auctor quam id, convallis orci. </a:t>
            </a:r>
          </a:p>
          <a:p>
            <a:r>
              <a:rPr lang="en-US" dirty="0"/>
              <a:t>Lorem ipsum dolor sit amet, consectetur adipiscing elit. </a:t>
            </a:r>
          </a:p>
          <a:p>
            <a:endParaRPr lang="en-US" dirty="0"/>
          </a:p>
        </p:txBody>
      </p:sp>
      <p:sp>
        <p:nvSpPr>
          <p:cNvPr id="3" name="Slide Number Placeholder 2">
            <a:extLst>
              <a:ext uri="{FF2B5EF4-FFF2-40B4-BE49-F238E27FC236}">
                <a16:creationId xmlns:a16="http://schemas.microsoft.com/office/drawing/2014/main" id="{91156343-8474-456D-AFB4-0D3E683B5C8F}"/>
              </a:ext>
            </a:extLst>
          </p:cNvPr>
          <p:cNvSpPr>
            <a:spLocks noGrp="1"/>
          </p:cNvSpPr>
          <p:nvPr>
            <p:ph type="sldNum" sz="quarter" idx="19"/>
          </p:nvPr>
        </p:nvSpPr>
        <p:spPr>
          <a:xfrm>
            <a:off x="11091633" y="6456363"/>
            <a:ext cx="962795" cy="264330"/>
          </a:xfrm>
        </p:spPr>
        <p:txBody>
          <a:bodyPr/>
          <a:lstStyle/>
          <a:p>
            <a:r>
              <a:rPr lang="en-US" dirty="0"/>
              <a:t>page </a:t>
            </a:r>
            <a:fld id="{19B51A1E-902D-48AF-9020-955120F399B6}" type="slidenum">
              <a:rPr lang="en-US" b="1" i="1" smtClean="0"/>
              <a:pPr/>
              <a:t>18</a:t>
            </a:fld>
            <a:endParaRPr lang="en-US" b="1" i="1" dirty="0"/>
          </a:p>
        </p:txBody>
      </p:sp>
    </p:spTree>
    <p:extLst>
      <p:ext uri="{BB962C8B-B14F-4D97-AF65-F5344CB8AC3E}">
        <p14:creationId xmlns:p14="http://schemas.microsoft.com/office/powerpoint/2010/main" val="160138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93275-5D34-43AB-891F-D5BCED72D7EA}"/>
              </a:ext>
            </a:extLst>
          </p:cNvPr>
          <p:cNvSpPr>
            <a:spLocks noGrp="1"/>
          </p:cNvSpPr>
          <p:nvPr>
            <p:ph type="title"/>
          </p:nvPr>
        </p:nvSpPr>
        <p:spPr/>
        <p:txBody>
          <a:bodyPr/>
          <a:lstStyle/>
          <a:p>
            <a:r>
              <a:rPr lang="en-US" dirty="0"/>
              <a:t>Traction</a:t>
            </a:r>
          </a:p>
        </p:txBody>
      </p:sp>
      <p:sp>
        <p:nvSpPr>
          <p:cNvPr id="4" name="Text Placeholder 3">
            <a:extLst>
              <a:ext uri="{FF2B5EF4-FFF2-40B4-BE49-F238E27FC236}">
                <a16:creationId xmlns:a16="http://schemas.microsoft.com/office/drawing/2014/main" id="{28988C60-F053-401A-BD16-8A23AFE7A8E6}"/>
              </a:ext>
            </a:extLst>
          </p:cNvPr>
          <p:cNvSpPr>
            <a:spLocks noGrp="1"/>
          </p:cNvSpPr>
          <p:nvPr>
            <p:ph type="body" sz="quarter" idx="4294967295"/>
          </p:nvPr>
        </p:nvSpPr>
        <p:spPr>
          <a:xfrm>
            <a:off x="431800" y="1008000"/>
            <a:ext cx="10144125" cy="252000"/>
          </a:xfrm>
        </p:spPr>
        <p:txBody>
          <a:bodyPr/>
          <a:lstStyle/>
          <a:p>
            <a:pPr marL="0" indent="0">
              <a:buNone/>
            </a:pPr>
            <a:r>
              <a:rPr lang="en-US" dirty="0"/>
              <a:t>Forecasting for success</a:t>
            </a:r>
          </a:p>
        </p:txBody>
      </p:sp>
      <p:graphicFrame>
        <p:nvGraphicFramePr>
          <p:cNvPr id="5" name="Table 4">
            <a:extLst>
              <a:ext uri="{FF2B5EF4-FFF2-40B4-BE49-F238E27FC236}">
                <a16:creationId xmlns:a16="http://schemas.microsoft.com/office/drawing/2014/main" id="{06A16F58-BB49-40F1-AE0B-C3A394D468CB}"/>
              </a:ext>
            </a:extLst>
          </p:cNvPr>
          <p:cNvGraphicFramePr>
            <a:graphicFrameLocks noGrp="1"/>
          </p:cNvGraphicFramePr>
          <p:nvPr>
            <p:extLst>
              <p:ext uri="{D42A27DB-BD31-4B8C-83A1-F6EECF244321}">
                <p14:modId xmlns:p14="http://schemas.microsoft.com/office/powerpoint/2010/main" val="690090116"/>
              </p:ext>
            </p:extLst>
          </p:nvPr>
        </p:nvGraphicFramePr>
        <p:xfrm>
          <a:off x="409775" y="1818756"/>
          <a:ext cx="5876725" cy="4347784"/>
        </p:xfrm>
        <a:graphic>
          <a:graphicData uri="http://schemas.openxmlformats.org/drawingml/2006/table">
            <a:tbl>
              <a:tblPr firstRow="1" firstCol="1">
                <a:tableStyleId>{5C22544A-7EE6-4342-B048-85BDC9FD1C3A}</a:tableStyleId>
              </a:tblPr>
              <a:tblGrid>
                <a:gridCol w="1175345">
                  <a:extLst>
                    <a:ext uri="{9D8B030D-6E8A-4147-A177-3AD203B41FA5}">
                      <a16:colId xmlns:a16="http://schemas.microsoft.com/office/drawing/2014/main" val="1173992025"/>
                    </a:ext>
                  </a:extLst>
                </a:gridCol>
                <a:gridCol w="1175345">
                  <a:extLst>
                    <a:ext uri="{9D8B030D-6E8A-4147-A177-3AD203B41FA5}">
                      <a16:colId xmlns:a16="http://schemas.microsoft.com/office/drawing/2014/main" val="115202853"/>
                    </a:ext>
                  </a:extLst>
                </a:gridCol>
                <a:gridCol w="1175345">
                  <a:extLst>
                    <a:ext uri="{9D8B030D-6E8A-4147-A177-3AD203B41FA5}">
                      <a16:colId xmlns:a16="http://schemas.microsoft.com/office/drawing/2014/main" val="1010693434"/>
                    </a:ext>
                  </a:extLst>
                </a:gridCol>
                <a:gridCol w="1175345">
                  <a:extLst>
                    <a:ext uri="{9D8B030D-6E8A-4147-A177-3AD203B41FA5}">
                      <a16:colId xmlns:a16="http://schemas.microsoft.com/office/drawing/2014/main" val="3778082769"/>
                    </a:ext>
                  </a:extLst>
                </a:gridCol>
                <a:gridCol w="1175345">
                  <a:extLst>
                    <a:ext uri="{9D8B030D-6E8A-4147-A177-3AD203B41FA5}">
                      <a16:colId xmlns:a16="http://schemas.microsoft.com/office/drawing/2014/main" val="1136644251"/>
                    </a:ext>
                  </a:extLst>
                </a:gridCol>
              </a:tblGrid>
              <a:tr h="601864">
                <a:tc>
                  <a:txBody>
                    <a:bodyPr/>
                    <a:lstStyle/>
                    <a:p>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en-ZA" sz="1600" b="0" dirty="0">
                          <a:solidFill>
                            <a:schemeClr val="bg1"/>
                          </a:solidFill>
                          <a:latin typeface="+mj-lt"/>
                        </a:rPr>
                        <a:t>Vendors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Gross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Company Revenue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4918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4918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$6,750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$1,013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4918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$33,750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$5,063</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4918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$135,000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$20,250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49184">
                <a:tc>
                  <a:txBody>
                    <a:bodyPr/>
                    <a:lstStyle/>
                    <a:p>
                      <a:pPr algn="ctr"/>
                      <a:r>
                        <a:rPr lang="en-ZA" sz="1600" b="1" dirty="0">
                          <a:solidFill>
                            <a:schemeClr val="tx1">
                              <a:lumMod val="75000"/>
                              <a:lumOff val="25000"/>
                            </a:schemeClr>
                          </a:solidFill>
                        </a:rPr>
                        <a:t>20YY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a:solidFill>
                            <a:schemeClr val="tx1">
                              <a:lumMod val="75000"/>
                              <a:lumOff val="25000"/>
                            </a:schemeClr>
                          </a:solidFill>
                        </a:rPr>
                        <a:t>$270,000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$40,500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graphicFrame>
        <p:nvGraphicFramePr>
          <p:cNvPr id="6" name="Chart 5" title="Gross Revenue Placeholder Chart">
            <a:extLst>
              <a:ext uri="{FF2B5EF4-FFF2-40B4-BE49-F238E27FC236}">
                <a16:creationId xmlns:a16="http://schemas.microsoft.com/office/drawing/2014/main" id="{5576D10F-DB85-4684-A4D7-BE94D3ABC0DD}"/>
              </a:ext>
            </a:extLst>
          </p:cNvPr>
          <p:cNvGraphicFramePr/>
          <p:nvPr>
            <p:extLst>
              <p:ext uri="{D42A27DB-BD31-4B8C-83A1-F6EECF244321}">
                <p14:modId xmlns:p14="http://schemas.microsoft.com/office/powerpoint/2010/main" val="3366023471"/>
              </p:ext>
            </p:extLst>
          </p:nvPr>
        </p:nvGraphicFramePr>
        <p:xfrm>
          <a:off x="6603999" y="1728001"/>
          <a:ext cx="4075113" cy="4444199"/>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B738CB4D-96D6-4F68-AF6E-85DC3681281C}"/>
              </a:ext>
            </a:extLst>
          </p:cNvPr>
          <p:cNvSpPr>
            <a:spLocks noGrp="1"/>
          </p:cNvSpPr>
          <p:nvPr>
            <p:ph type="sldNum" sz="quarter" idx="14"/>
          </p:nvPr>
        </p:nvSpPr>
        <p:spPr>
          <a:xfrm>
            <a:off x="11091633" y="6456363"/>
            <a:ext cx="962795" cy="264330"/>
          </a:xfrm>
        </p:spPr>
        <p:txBody>
          <a:bodyPr/>
          <a:lstStyle/>
          <a:p>
            <a:r>
              <a:rPr lang="en-US" dirty="0"/>
              <a:t>page </a:t>
            </a:r>
            <a:fld id="{19B51A1E-902D-48AF-9020-955120F399B6}" type="slidenum">
              <a:rPr lang="en-US" b="1" i="1" smtClean="0"/>
              <a:pPr/>
              <a:t>19</a:t>
            </a:fld>
            <a:endParaRPr lang="en-US" b="1" i="1" dirty="0"/>
          </a:p>
        </p:txBody>
      </p:sp>
    </p:spTree>
    <p:extLst>
      <p:ext uri="{BB962C8B-B14F-4D97-AF65-F5344CB8AC3E}">
        <p14:creationId xmlns:p14="http://schemas.microsoft.com/office/powerpoint/2010/main" val="334769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rial image of table with medical instruments, medicine, a clipboard, and other medical equipment">
            <a:extLst>
              <a:ext uri="{FF2B5EF4-FFF2-40B4-BE49-F238E27FC236}">
                <a16:creationId xmlns:a16="http://schemas.microsoft.com/office/drawing/2014/main" id="{0A756A3F-0F08-4577-8E72-1E643EFB097C}"/>
              </a:ext>
            </a:extLst>
          </p:cNvPr>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rcRect/>
          <a:stretch>
            <a:fillRect/>
          </a:stretch>
        </p:blipFill>
        <p:spPr>
          <a:xfrm>
            <a:off x="792884" y="1040605"/>
            <a:ext cx="10164549" cy="5049839"/>
          </a:xfrm>
        </p:spPr>
      </p:pic>
      <p:sp>
        <p:nvSpPr>
          <p:cNvPr id="18" name="Rectangle 17">
            <a:extLst>
              <a:ext uri="{FF2B5EF4-FFF2-40B4-BE49-F238E27FC236}">
                <a16:creationId xmlns:a16="http://schemas.microsoft.com/office/drawing/2014/main" id="{75F2B1C5-78F6-4A28-8883-7C500ADCB7D4}"/>
              </a:ext>
              <a:ext uri="{C183D7F6-B498-43B3-948B-1728B52AA6E4}">
                <adec:decorative xmlns:adec="http://schemas.microsoft.com/office/drawing/2017/decorative" val="1"/>
              </a:ext>
            </a:extLst>
          </p:cNvPr>
          <p:cNvSpPr/>
          <p:nvPr/>
        </p:nvSpPr>
        <p:spPr bwMode="invGray">
          <a:xfrm rot="5400000">
            <a:off x="4826767"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5ED38B-2505-420A-A14A-D41E71EDBA33}"/>
              </a:ext>
            </a:extLst>
          </p:cNvPr>
          <p:cNvSpPr>
            <a:spLocks noGrp="1"/>
          </p:cNvSpPr>
          <p:nvPr>
            <p:ph type="ctrTitle"/>
          </p:nvPr>
        </p:nvSpPr>
        <p:spPr bwMode="black">
          <a:xfrm>
            <a:off x="5439448" y="254657"/>
            <a:ext cx="5085650" cy="785948"/>
          </a:xfrm>
        </p:spPr>
        <p:txBody>
          <a:bodyPr/>
          <a:lstStyle/>
          <a:p>
            <a:pPr algn="ctr"/>
            <a:r>
              <a:rPr lang="en-US" sz="6600" dirty="0">
                <a:latin typeface="Times New Roman" panose="02020603050405020304" pitchFamily="18" charset="0"/>
                <a:cs typeface="Times New Roman" panose="02020603050405020304" pitchFamily="18" charset="0"/>
              </a:rPr>
              <a:t>CONTENTS</a:t>
            </a:r>
          </a:p>
        </p:txBody>
      </p:sp>
      <p:sp>
        <p:nvSpPr>
          <p:cNvPr id="3" name="Subtitle 2">
            <a:extLst>
              <a:ext uri="{FF2B5EF4-FFF2-40B4-BE49-F238E27FC236}">
                <a16:creationId xmlns:a16="http://schemas.microsoft.com/office/drawing/2014/main" id="{71F217F2-8C36-4584-BD5D-0B00606DF9A2}"/>
              </a:ext>
            </a:extLst>
          </p:cNvPr>
          <p:cNvSpPr>
            <a:spLocks noGrp="1"/>
          </p:cNvSpPr>
          <p:nvPr>
            <p:ph type="subTitle" idx="1"/>
          </p:nvPr>
        </p:nvSpPr>
        <p:spPr bwMode="black">
          <a:xfrm>
            <a:off x="5439448" y="1524656"/>
            <a:ext cx="5085650" cy="5314951"/>
          </a:xfrm>
        </p:spPr>
        <p:txBody>
          <a:bodyPr/>
          <a:lstStyle/>
          <a:p>
            <a:pPr marL="342900" indent="-342900" algn="l">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OBJECTIVE</a:t>
            </a:r>
          </a:p>
          <a:p>
            <a:pPr marL="342900" indent="-342900" algn="l">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INTRODUCTION</a:t>
            </a:r>
          </a:p>
          <a:p>
            <a:pPr marL="342900" indent="-342900" algn="l">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METHODOLOGY</a:t>
            </a:r>
          </a:p>
          <a:p>
            <a:pPr marL="342900" indent="-342900" algn="l">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RESULTS</a:t>
            </a:r>
          </a:p>
          <a:p>
            <a:pPr marL="342900" indent="-342900" algn="l">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INSIGHTS</a:t>
            </a:r>
          </a:p>
          <a:p>
            <a:pPr marL="342900" indent="-342900" algn="l">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LIMITATIONS</a:t>
            </a:r>
          </a:p>
          <a:p>
            <a:pPr marL="342900" indent="-342900" algn="l">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79CB086-2835-406A-8C7F-B0AE86265ED6}"/>
              </a:ext>
            </a:extLst>
          </p:cNvPr>
          <p:cNvSpPr/>
          <p:nvPr/>
        </p:nvSpPr>
        <p:spPr>
          <a:xfrm>
            <a:off x="10957432" y="5858406"/>
            <a:ext cx="1234567" cy="49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09226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2309-8DCF-411D-966B-C430D1472C6F}"/>
              </a:ext>
            </a:extLst>
          </p:cNvPr>
          <p:cNvSpPr>
            <a:spLocks noGrp="1"/>
          </p:cNvSpPr>
          <p:nvPr>
            <p:ph type="title"/>
          </p:nvPr>
        </p:nvSpPr>
        <p:spPr/>
        <p:txBody>
          <a:bodyPr/>
          <a:lstStyle/>
          <a:p>
            <a:r>
              <a:rPr lang="en-US" dirty="0"/>
              <a:t>Timeline</a:t>
            </a:r>
          </a:p>
        </p:txBody>
      </p:sp>
      <p:sp>
        <p:nvSpPr>
          <p:cNvPr id="4" name="Text Placeholder 3">
            <a:extLst>
              <a:ext uri="{FF2B5EF4-FFF2-40B4-BE49-F238E27FC236}">
                <a16:creationId xmlns:a16="http://schemas.microsoft.com/office/drawing/2014/main" id="{5B5FA1BA-EC91-4633-B5BD-112C7C379DF1}"/>
              </a:ext>
            </a:extLst>
          </p:cNvPr>
          <p:cNvSpPr>
            <a:spLocks noGrp="1"/>
          </p:cNvSpPr>
          <p:nvPr>
            <p:ph type="body" sz="quarter" idx="13"/>
          </p:nvPr>
        </p:nvSpPr>
        <p:spPr/>
        <p:txBody>
          <a:bodyPr/>
          <a:lstStyle/>
          <a:p>
            <a:r>
              <a:rPr lang="en-US" dirty="0"/>
              <a:t>Our two-year action plan</a:t>
            </a:r>
          </a:p>
        </p:txBody>
      </p:sp>
      <p:sp>
        <p:nvSpPr>
          <p:cNvPr id="6" name="Text Placeholder 5">
            <a:extLst>
              <a:ext uri="{FF2B5EF4-FFF2-40B4-BE49-F238E27FC236}">
                <a16:creationId xmlns:a16="http://schemas.microsoft.com/office/drawing/2014/main" id="{DC0153D4-6BE1-4775-8DB0-AF6F6B6305EF}"/>
              </a:ext>
            </a:extLst>
          </p:cNvPr>
          <p:cNvSpPr>
            <a:spLocks noGrp="1"/>
          </p:cNvSpPr>
          <p:nvPr>
            <p:ph type="body" sz="quarter" idx="34"/>
          </p:nvPr>
        </p:nvSpPr>
        <p:spPr/>
        <p:txBody>
          <a:bodyPr/>
          <a:lstStyle/>
          <a:p>
            <a:r>
              <a:rPr lang="en-US" dirty="0"/>
              <a:t>AUG</a:t>
            </a:r>
          </a:p>
        </p:txBody>
      </p:sp>
      <p:sp>
        <p:nvSpPr>
          <p:cNvPr id="7" name="Text Placeholder 6">
            <a:extLst>
              <a:ext uri="{FF2B5EF4-FFF2-40B4-BE49-F238E27FC236}">
                <a16:creationId xmlns:a16="http://schemas.microsoft.com/office/drawing/2014/main" id="{F592477C-106F-4ACF-9F87-CCEB47554D74}"/>
              </a:ext>
            </a:extLst>
          </p:cNvPr>
          <p:cNvSpPr>
            <a:spLocks noGrp="1"/>
          </p:cNvSpPr>
          <p:nvPr>
            <p:ph type="body" sz="quarter" idx="35"/>
          </p:nvPr>
        </p:nvSpPr>
        <p:spPr/>
        <p:txBody>
          <a:bodyPr/>
          <a:lstStyle/>
          <a:p>
            <a:r>
              <a:rPr lang="en-US" dirty="0"/>
              <a:t>SEP</a:t>
            </a:r>
          </a:p>
        </p:txBody>
      </p:sp>
      <p:sp>
        <p:nvSpPr>
          <p:cNvPr id="31" name="Arrow: Pentagon 30">
            <a:extLst>
              <a:ext uri="{FF2B5EF4-FFF2-40B4-BE49-F238E27FC236}">
                <a16:creationId xmlns:a16="http://schemas.microsoft.com/office/drawing/2014/main" id="{FA7A9A8B-6D8E-42E6-B030-A2DA0A5BE01A}"/>
              </a:ext>
              <a:ext uri="{C183D7F6-B498-43B3-948B-1728B52AA6E4}">
                <adec:decorative xmlns:adec="http://schemas.microsoft.com/office/drawing/2017/decorative" val="1"/>
              </a:ext>
            </a:extLst>
          </p:cNvPr>
          <p:cNvSpPr/>
          <p:nvPr/>
        </p:nvSpPr>
        <p:spPr>
          <a:xfrm rot="5400000">
            <a:off x="940003" y="2968364"/>
            <a:ext cx="683275" cy="2520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28">
            <a:extLst>
              <a:ext uri="{FF2B5EF4-FFF2-40B4-BE49-F238E27FC236}">
                <a16:creationId xmlns:a16="http://schemas.microsoft.com/office/drawing/2014/main" id="{1B01CDF5-5785-42A7-8FCF-499C2D0216D9}"/>
              </a:ext>
            </a:extLst>
          </p:cNvPr>
          <p:cNvSpPr>
            <a:spLocks noGrp="1"/>
          </p:cNvSpPr>
          <p:nvPr>
            <p:ph type="body" sz="quarter" idx="59"/>
          </p:nvPr>
        </p:nvSpPr>
        <p:spPr>
          <a:xfrm>
            <a:off x="431799" y="2190750"/>
            <a:ext cx="1793875" cy="561975"/>
          </a:xfrm>
        </p:spPr>
        <p:txBody>
          <a:bodyPr/>
          <a:lstStyle/>
          <a:p>
            <a:r>
              <a:rPr lang="en-US" dirty="0"/>
              <a:t>Trials</a:t>
            </a:r>
          </a:p>
        </p:txBody>
      </p:sp>
      <p:sp>
        <p:nvSpPr>
          <p:cNvPr id="30" name="Text Placeholder 29">
            <a:extLst>
              <a:ext uri="{FF2B5EF4-FFF2-40B4-BE49-F238E27FC236}">
                <a16:creationId xmlns:a16="http://schemas.microsoft.com/office/drawing/2014/main" id="{CEB6AD7A-70B7-44AF-A561-DFBE576D8361}"/>
              </a:ext>
            </a:extLst>
          </p:cNvPr>
          <p:cNvSpPr>
            <a:spLocks noGrp="1"/>
          </p:cNvSpPr>
          <p:nvPr>
            <p:ph type="body" sz="quarter" idx="60"/>
          </p:nvPr>
        </p:nvSpPr>
        <p:spPr>
          <a:xfrm>
            <a:off x="483528" y="2505005"/>
            <a:ext cx="1690417" cy="224670"/>
          </a:xfrm>
        </p:spPr>
        <p:txBody>
          <a:bodyPr/>
          <a:lstStyle/>
          <a:p>
            <a:r>
              <a:rPr lang="en-US" dirty="0"/>
              <a:t>Month, 20YY</a:t>
            </a:r>
          </a:p>
        </p:txBody>
      </p:sp>
      <p:sp>
        <p:nvSpPr>
          <p:cNvPr id="8" name="Text Placeholder 7">
            <a:extLst>
              <a:ext uri="{FF2B5EF4-FFF2-40B4-BE49-F238E27FC236}">
                <a16:creationId xmlns:a16="http://schemas.microsoft.com/office/drawing/2014/main" id="{ECDD0026-6F51-4C7F-A56C-F65493E9FEAB}"/>
              </a:ext>
            </a:extLst>
          </p:cNvPr>
          <p:cNvSpPr>
            <a:spLocks noGrp="1"/>
          </p:cNvSpPr>
          <p:nvPr>
            <p:ph type="body" sz="quarter" idx="36"/>
          </p:nvPr>
        </p:nvSpPr>
        <p:spPr/>
        <p:txBody>
          <a:bodyPr/>
          <a:lstStyle/>
          <a:p>
            <a:r>
              <a:rPr lang="en-US" dirty="0"/>
              <a:t>OCT</a:t>
            </a:r>
          </a:p>
        </p:txBody>
      </p:sp>
      <p:sp>
        <p:nvSpPr>
          <p:cNvPr id="9" name="Text Placeholder 8">
            <a:extLst>
              <a:ext uri="{FF2B5EF4-FFF2-40B4-BE49-F238E27FC236}">
                <a16:creationId xmlns:a16="http://schemas.microsoft.com/office/drawing/2014/main" id="{4F9CDDE1-0ECF-443E-A45E-D79B9EDB4FAC}"/>
              </a:ext>
            </a:extLst>
          </p:cNvPr>
          <p:cNvSpPr>
            <a:spLocks noGrp="1"/>
          </p:cNvSpPr>
          <p:nvPr>
            <p:ph type="body" sz="quarter" idx="37"/>
          </p:nvPr>
        </p:nvSpPr>
        <p:spPr/>
        <p:txBody>
          <a:bodyPr/>
          <a:lstStyle/>
          <a:p>
            <a:r>
              <a:rPr lang="en-US" dirty="0"/>
              <a:t>NOV</a:t>
            </a:r>
          </a:p>
        </p:txBody>
      </p:sp>
      <p:sp>
        <p:nvSpPr>
          <p:cNvPr id="40" name="Arrow: Pentagon 39">
            <a:extLst>
              <a:ext uri="{FF2B5EF4-FFF2-40B4-BE49-F238E27FC236}">
                <a16:creationId xmlns:a16="http://schemas.microsoft.com/office/drawing/2014/main" id="{95BF0B49-1279-413F-A38B-214D38C4165B}"/>
              </a:ext>
              <a:ext uri="{C183D7F6-B498-43B3-948B-1728B52AA6E4}">
                <adec:decorative xmlns:adec="http://schemas.microsoft.com/office/drawing/2017/decorative" val="1"/>
              </a:ext>
            </a:extLst>
          </p:cNvPr>
          <p:cNvSpPr/>
          <p:nvPr/>
        </p:nvSpPr>
        <p:spPr>
          <a:xfrm rot="16200000">
            <a:off x="1706308" y="4458018"/>
            <a:ext cx="683275" cy="252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28">
            <a:extLst>
              <a:ext uri="{FF2B5EF4-FFF2-40B4-BE49-F238E27FC236}">
                <a16:creationId xmlns:a16="http://schemas.microsoft.com/office/drawing/2014/main" id="{FC515413-F507-4A34-82ED-04E98A4CDD31}"/>
              </a:ext>
            </a:extLst>
          </p:cNvPr>
          <p:cNvSpPr txBox="1">
            <a:spLocks/>
          </p:cNvSpPr>
          <p:nvPr/>
        </p:nvSpPr>
        <p:spPr>
          <a:xfrm>
            <a:off x="1151008" y="4925656"/>
            <a:ext cx="1793875" cy="561975"/>
          </a:xfrm>
          <a:prstGeom prst="rect">
            <a:avLst/>
          </a:prstGeom>
          <a:solidFill>
            <a:schemeClr val="bg1"/>
          </a:solidFill>
          <a:ln w="3175">
            <a:solidFill>
              <a:schemeClr val="accent2"/>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Legislation</a:t>
            </a:r>
          </a:p>
        </p:txBody>
      </p:sp>
      <p:sp>
        <p:nvSpPr>
          <p:cNvPr id="39" name="Text Placeholder 29">
            <a:extLst>
              <a:ext uri="{FF2B5EF4-FFF2-40B4-BE49-F238E27FC236}">
                <a16:creationId xmlns:a16="http://schemas.microsoft.com/office/drawing/2014/main" id="{D45EC93F-78C4-4289-8D2C-529081D4E330}"/>
              </a:ext>
            </a:extLst>
          </p:cNvPr>
          <p:cNvSpPr txBox="1">
            <a:spLocks/>
          </p:cNvSpPr>
          <p:nvPr/>
        </p:nvSpPr>
        <p:spPr>
          <a:xfrm>
            <a:off x="1202737" y="5239911"/>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Month, 20YY</a:t>
            </a:r>
          </a:p>
        </p:txBody>
      </p:sp>
      <p:sp>
        <p:nvSpPr>
          <p:cNvPr id="11" name="Text Placeholder 10">
            <a:extLst>
              <a:ext uri="{FF2B5EF4-FFF2-40B4-BE49-F238E27FC236}">
                <a16:creationId xmlns:a16="http://schemas.microsoft.com/office/drawing/2014/main" id="{2E1AF48A-4DD0-4ACA-BADE-96E2296C2A82}"/>
              </a:ext>
            </a:extLst>
          </p:cNvPr>
          <p:cNvSpPr>
            <a:spLocks noGrp="1"/>
          </p:cNvSpPr>
          <p:nvPr>
            <p:ph type="body" sz="quarter" idx="39"/>
          </p:nvPr>
        </p:nvSpPr>
        <p:spPr/>
        <p:txBody>
          <a:bodyPr/>
          <a:lstStyle/>
          <a:p>
            <a:r>
              <a:rPr lang="en-US" dirty="0"/>
              <a:t>DEC</a:t>
            </a:r>
          </a:p>
        </p:txBody>
      </p:sp>
      <p:sp>
        <p:nvSpPr>
          <p:cNvPr id="5" name="Text Placeholder 4">
            <a:extLst>
              <a:ext uri="{FF2B5EF4-FFF2-40B4-BE49-F238E27FC236}">
                <a16:creationId xmlns:a16="http://schemas.microsoft.com/office/drawing/2014/main" id="{854B5BD8-098C-49CB-83F5-66A9857795C6}"/>
              </a:ext>
            </a:extLst>
          </p:cNvPr>
          <p:cNvSpPr>
            <a:spLocks noGrp="1"/>
          </p:cNvSpPr>
          <p:nvPr>
            <p:ph type="body" sz="quarter" idx="33"/>
          </p:nvPr>
        </p:nvSpPr>
        <p:spPr/>
        <p:txBody>
          <a:bodyPr/>
          <a:lstStyle/>
          <a:p>
            <a:r>
              <a:rPr lang="en-US" dirty="0"/>
              <a:t>20YY</a:t>
            </a:r>
          </a:p>
        </p:txBody>
      </p:sp>
      <p:sp>
        <p:nvSpPr>
          <p:cNvPr id="12" name="Text Placeholder 11">
            <a:extLst>
              <a:ext uri="{FF2B5EF4-FFF2-40B4-BE49-F238E27FC236}">
                <a16:creationId xmlns:a16="http://schemas.microsoft.com/office/drawing/2014/main" id="{E9541D6D-5806-4579-B106-3AC7E947B81D}"/>
              </a:ext>
            </a:extLst>
          </p:cNvPr>
          <p:cNvSpPr>
            <a:spLocks noGrp="1"/>
          </p:cNvSpPr>
          <p:nvPr>
            <p:ph type="body" sz="quarter" idx="40"/>
          </p:nvPr>
        </p:nvSpPr>
        <p:spPr/>
        <p:txBody>
          <a:bodyPr/>
          <a:lstStyle/>
          <a:p>
            <a:r>
              <a:rPr lang="en-US" dirty="0"/>
              <a:t>JAN</a:t>
            </a:r>
          </a:p>
        </p:txBody>
      </p:sp>
      <p:sp>
        <p:nvSpPr>
          <p:cNvPr id="13" name="Text Placeholder 12">
            <a:extLst>
              <a:ext uri="{FF2B5EF4-FFF2-40B4-BE49-F238E27FC236}">
                <a16:creationId xmlns:a16="http://schemas.microsoft.com/office/drawing/2014/main" id="{3FE5250A-E0C5-450F-B324-8B214D45C0CF}"/>
              </a:ext>
            </a:extLst>
          </p:cNvPr>
          <p:cNvSpPr>
            <a:spLocks noGrp="1"/>
          </p:cNvSpPr>
          <p:nvPr>
            <p:ph type="body" sz="quarter" idx="41"/>
          </p:nvPr>
        </p:nvSpPr>
        <p:spPr/>
        <p:txBody>
          <a:bodyPr/>
          <a:lstStyle/>
          <a:p>
            <a:r>
              <a:rPr lang="en-US" dirty="0"/>
              <a:t>FEB</a:t>
            </a:r>
          </a:p>
        </p:txBody>
      </p:sp>
      <p:sp>
        <p:nvSpPr>
          <p:cNvPr id="15" name="Text Placeholder 14">
            <a:extLst>
              <a:ext uri="{FF2B5EF4-FFF2-40B4-BE49-F238E27FC236}">
                <a16:creationId xmlns:a16="http://schemas.microsoft.com/office/drawing/2014/main" id="{3517CC3B-3BE8-4544-BD85-3D7E95006AE1}"/>
              </a:ext>
            </a:extLst>
          </p:cNvPr>
          <p:cNvSpPr>
            <a:spLocks noGrp="1"/>
          </p:cNvSpPr>
          <p:nvPr>
            <p:ph type="body" sz="quarter" idx="43"/>
          </p:nvPr>
        </p:nvSpPr>
        <p:spPr/>
        <p:txBody>
          <a:bodyPr/>
          <a:lstStyle/>
          <a:p>
            <a:r>
              <a:rPr lang="en-US" dirty="0"/>
              <a:t>MAR</a:t>
            </a:r>
          </a:p>
        </p:txBody>
      </p:sp>
      <p:sp>
        <p:nvSpPr>
          <p:cNvPr id="16" name="Text Placeholder 15">
            <a:extLst>
              <a:ext uri="{FF2B5EF4-FFF2-40B4-BE49-F238E27FC236}">
                <a16:creationId xmlns:a16="http://schemas.microsoft.com/office/drawing/2014/main" id="{B449F2E1-6906-48B5-9833-C154025B4C10}"/>
              </a:ext>
            </a:extLst>
          </p:cNvPr>
          <p:cNvSpPr>
            <a:spLocks noGrp="1"/>
          </p:cNvSpPr>
          <p:nvPr>
            <p:ph type="body" sz="quarter" idx="44"/>
          </p:nvPr>
        </p:nvSpPr>
        <p:spPr/>
        <p:txBody>
          <a:bodyPr/>
          <a:lstStyle/>
          <a:p>
            <a:r>
              <a:rPr lang="en-US" dirty="0"/>
              <a:t>APR</a:t>
            </a:r>
          </a:p>
        </p:txBody>
      </p:sp>
      <p:sp>
        <p:nvSpPr>
          <p:cNvPr id="14" name="Text Placeholder 13">
            <a:extLst>
              <a:ext uri="{FF2B5EF4-FFF2-40B4-BE49-F238E27FC236}">
                <a16:creationId xmlns:a16="http://schemas.microsoft.com/office/drawing/2014/main" id="{45F24C43-5229-4A8D-8830-3519775B4841}"/>
              </a:ext>
            </a:extLst>
          </p:cNvPr>
          <p:cNvSpPr>
            <a:spLocks noGrp="1"/>
          </p:cNvSpPr>
          <p:nvPr>
            <p:ph type="body" sz="quarter" idx="42"/>
          </p:nvPr>
        </p:nvSpPr>
        <p:spPr/>
        <p:txBody>
          <a:bodyPr/>
          <a:lstStyle/>
          <a:p>
            <a:r>
              <a:rPr lang="en-US" dirty="0"/>
              <a:t>MAY</a:t>
            </a:r>
          </a:p>
        </p:txBody>
      </p:sp>
      <p:sp>
        <p:nvSpPr>
          <p:cNvPr id="17" name="Text Placeholder 16">
            <a:extLst>
              <a:ext uri="{FF2B5EF4-FFF2-40B4-BE49-F238E27FC236}">
                <a16:creationId xmlns:a16="http://schemas.microsoft.com/office/drawing/2014/main" id="{7B64AE2D-234B-40D4-914E-50FF870E62B6}"/>
              </a:ext>
            </a:extLst>
          </p:cNvPr>
          <p:cNvSpPr>
            <a:spLocks noGrp="1"/>
          </p:cNvSpPr>
          <p:nvPr>
            <p:ph type="body" sz="quarter" idx="45"/>
          </p:nvPr>
        </p:nvSpPr>
        <p:spPr/>
        <p:txBody>
          <a:bodyPr/>
          <a:lstStyle/>
          <a:p>
            <a:r>
              <a:rPr lang="en-US" dirty="0"/>
              <a:t>JUN</a:t>
            </a:r>
          </a:p>
        </p:txBody>
      </p:sp>
      <p:sp>
        <p:nvSpPr>
          <p:cNvPr id="34" name="Arrow: Pentagon 33">
            <a:extLst>
              <a:ext uri="{FF2B5EF4-FFF2-40B4-BE49-F238E27FC236}">
                <a16:creationId xmlns:a16="http://schemas.microsoft.com/office/drawing/2014/main" id="{11428CA7-EA35-4774-B45E-74FDBBEC8451}"/>
              </a:ext>
              <a:ext uri="{C183D7F6-B498-43B3-948B-1728B52AA6E4}">
                <adec:decorative xmlns:adec="http://schemas.microsoft.com/office/drawing/2017/decorative" val="1"/>
              </a:ext>
            </a:extLst>
          </p:cNvPr>
          <p:cNvSpPr/>
          <p:nvPr/>
        </p:nvSpPr>
        <p:spPr>
          <a:xfrm rot="5400000">
            <a:off x="5006078" y="2968364"/>
            <a:ext cx="683275" cy="252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28">
            <a:extLst>
              <a:ext uri="{FF2B5EF4-FFF2-40B4-BE49-F238E27FC236}">
                <a16:creationId xmlns:a16="http://schemas.microsoft.com/office/drawing/2014/main" id="{3B8215E4-CBB2-4AF4-8D62-074910551A83}"/>
              </a:ext>
            </a:extLst>
          </p:cNvPr>
          <p:cNvSpPr txBox="1">
            <a:spLocks/>
          </p:cNvSpPr>
          <p:nvPr/>
        </p:nvSpPr>
        <p:spPr>
          <a:xfrm>
            <a:off x="4450778" y="2190751"/>
            <a:ext cx="1793875" cy="561975"/>
          </a:xfrm>
          <a:prstGeom prst="rect">
            <a:avLst/>
          </a:prstGeom>
          <a:solidFill>
            <a:schemeClr val="bg1"/>
          </a:solidFill>
          <a:ln w="3175">
            <a:solidFill>
              <a:schemeClr val="accent3"/>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Marketing</a:t>
            </a:r>
          </a:p>
        </p:txBody>
      </p:sp>
      <p:sp>
        <p:nvSpPr>
          <p:cNvPr id="33" name="Text Placeholder 29">
            <a:extLst>
              <a:ext uri="{FF2B5EF4-FFF2-40B4-BE49-F238E27FC236}">
                <a16:creationId xmlns:a16="http://schemas.microsoft.com/office/drawing/2014/main" id="{9E7006F3-EE4E-489F-B064-7A486ADA740E}"/>
              </a:ext>
            </a:extLst>
          </p:cNvPr>
          <p:cNvSpPr txBox="1">
            <a:spLocks/>
          </p:cNvSpPr>
          <p:nvPr/>
        </p:nvSpPr>
        <p:spPr>
          <a:xfrm>
            <a:off x="4502507" y="2505006"/>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Month, 20YY</a:t>
            </a:r>
          </a:p>
        </p:txBody>
      </p:sp>
      <p:sp>
        <p:nvSpPr>
          <p:cNvPr id="18" name="Text Placeholder 17">
            <a:extLst>
              <a:ext uri="{FF2B5EF4-FFF2-40B4-BE49-F238E27FC236}">
                <a16:creationId xmlns:a16="http://schemas.microsoft.com/office/drawing/2014/main" id="{7BEB8C77-452E-457C-ABF0-8D888DA65F2A}"/>
              </a:ext>
            </a:extLst>
          </p:cNvPr>
          <p:cNvSpPr>
            <a:spLocks noGrp="1"/>
          </p:cNvSpPr>
          <p:nvPr>
            <p:ph type="body" sz="quarter" idx="46"/>
          </p:nvPr>
        </p:nvSpPr>
        <p:spPr/>
        <p:txBody>
          <a:bodyPr/>
          <a:lstStyle/>
          <a:p>
            <a:r>
              <a:rPr lang="en-US" dirty="0"/>
              <a:t>JUL</a:t>
            </a:r>
          </a:p>
        </p:txBody>
      </p:sp>
      <p:sp>
        <p:nvSpPr>
          <p:cNvPr id="19" name="Text Placeholder 18">
            <a:extLst>
              <a:ext uri="{FF2B5EF4-FFF2-40B4-BE49-F238E27FC236}">
                <a16:creationId xmlns:a16="http://schemas.microsoft.com/office/drawing/2014/main" id="{5844EAEC-ACDF-4D36-8545-B2E0D64931BB}"/>
              </a:ext>
            </a:extLst>
          </p:cNvPr>
          <p:cNvSpPr>
            <a:spLocks noGrp="1"/>
          </p:cNvSpPr>
          <p:nvPr>
            <p:ph type="body" sz="quarter" idx="47"/>
          </p:nvPr>
        </p:nvSpPr>
        <p:spPr/>
        <p:txBody>
          <a:bodyPr/>
          <a:lstStyle/>
          <a:p>
            <a:r>
              <a:rPr lang="en-US" dirty="0"/>
              <a:t>AUG</a:t>
            </a:r>
          </a:p>
        </p:txBody>
      </p:sp>
      <p:sp>
        <p:nvSpPr>
          <p:cNvPr id="43" name="Arrow: Pentagon 42">
            <a:extLst>
              <a:ext uri="{FF2B5EF4-FFF2-40B4-BE49-F238E27FC236}">
                <a16:creationId xmlns:a16="http://schemas.microsoft.com/office/drawing/2014/main" id="{B9A5B1C3-7B8C-48F8-8CC2-7A657167BDD0}"/>
              </a:ext>
              <a:ext uri="{C183D7F6-B498-43B3-948B-1728B52AA6E4}">
                <adec:decorative xmlns:adec="http://schemas.microsoft.com/office/drawing/2017/decorative" val="1"/>
              </a:ext>
            </a:extLst>
          </p:cNvPr>
          <p:cNvSpPr/>
          <p:nvPr/>
        </p:nvSpPr>
        <p:spPr>
          <a:xfrm rot="16200000">
            <a:off x="5903016" y="4458019"/>
            <a:ext cx="683275" cy="252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28">
            <a:extLst>
              <a:ext uri="{FF2B5EF4-FFF2-40B4-BE49-F238E27FC236}">
                <a16:creationId xmlns:a16="http://schemas.microsoft.com/office/drawing/2014/main" id="{541D2AF2-0475-41D2-B2F3-BD6A7CB6DDEA}"/>
              </a:ext>
            </a:extLst>
          </p:cNvPr>
          <p:cNvSpPr txBox="1">
            <a:spLocks/>
          </p:cNvSpPr>
          <p:nvPr/>
        </p:nvSpPr>
        <p:spPr>
          <a:xfrm>
            <a:off x="5347716" y="4925657"/>
            <a:ext cx="1793875" cy="561975"/>
          </a:xfrm>
          <a:prstGeom prst="rect">
            <a:avLst/>
          </a:prstGeom>
          <a:solidFill>
            <a:schemeClr val="bg1"/>
          </a:solidFill>
          <a:ln w="3175">
            <a:solidFill>
              <a:schemeClr val="accent4"/>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Investment</a:t>
            </a:r>
          </a:p>
        </p:txBody>
      </p:sp>
      <p:sp>
        <p:nvSpPr>
          <p:cNvPr id="42" name="Text Placeholder 29">
            <a:extLst>
              <a:ext uri="{FF2B5EF4-FFF2-40B4-BE49-F238E27FC236}">
                <a16:creationId xmlns:a16="http://schemas.microsoft.com/office/drawing/2014/main" id="{C99AE0E9-ABEE-4A45-85D0-7ED61137310B}"/>
              </a:ext>
            </a:extLst>
          </p:cNvPr>
          <p:cNvSpPr txBox="1">
            <a:spLocks/>
          </p:cNvSpPr>
          <p:nvPr/>
        </p:nvSpPr>
        <p:spPr>
          <a:xfrm>
            <a:off x="5399445" y="5239912"/>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Month, 20YY</a:t>
            </a:r>
          </a:p>
        </p:txBody>
      </p:sp>
      <p:sp>
        <p:nvSpPr>
          <p:cNvPr id="20" name="Text Placeholder 19">
            <a:extLst>
              <a:ext uri="{FF2B5EF4-FFF2-40B4-BE49-F238E27FC236}">
                <a16:creationId xmlns:a16="http://schemas.microsoft.com/office/drawing/2014/main" id="{171378CA-A7A3-4FDB-9FB3-52E088925FB0}"/>
              </a:ext>
            </a:extLst>
          </p:cNvPr>
          <p:cNvSpPr>
            <a:spLocks noGrp="1"/>
          </p:cNvSpPr>
          <p:nvPr>
            <p:ph type="body" sz="quarter" idx="48"/>
          </p:nvPr>
        </p:nvSpPr>
        <p:spPr/>
        <p:txBody>
          <a:bodyPr/>
          <a:lstStyle/>
          <a:p>
            <a:r>
              <a:rPr lang="en-US" dirty="0"/>
              <a:t>SEP</a:t>
            </a:r>
          </a:p>
        </p:txBody>
      </p:sp>
      <p:sp>
        <p:nvSpPr>
          <p:cNvPr id="21" name="Text Placeholder 20">
            <a:extLst>
              <a:ext uri="{FF2B5EF4-FFF2-40B4-BE49-F238E27FC236}">
                <a16:creationId xmlns:a16="http://schemas.microsoft.com/office/drawing/2014/main" id="{7215858D-C865-44F3-942E-150A95674327}"/>
              </a:ext>
            </a:extLst>
          </p:cNvPr>
          <p:cNvSpPr>
            <a:spLocks noGrp="1"/>
          </p:cNvSpPr>
          <p:nvPr>
            <p:ph type="body" sz="quarter" idx="49"/>
          </p:nvPr>
        </p:nvSpPr>
        <p:spPr/>
        <p:txBody>
          <a:bodyPr/>
          <a:lstStyle/>
          <a:p>
            <a:r>
              <a:rPr lang="en-US" dirty="0"/>
              <a:t>OCT</a:t>
            </a:r>
          </a:p>
        </p:txBody>
      </p:sp>
      <p:sp>
        <p:nvSpPr>
          <p:cNvPr id="22" name="Text Placeholder 21">
            <a:extLst>
              <a:ext uri="{FF2B5EF4-FFF2-40B4-BE49-F238E27FC236}">
                <a16:creationId xmlns:a16="http://schemas.microsoft.com/office/drawing/2014/main" id="{54C23D78-11EE-4923-A0DE-F6835790A153}"/>
              </a:ext>
            </a:extLst>
          </p:cNvPr>
          <p:cNvSpPr>
            <a:spLocks noGrp="1"/>
          </p:cNvSpPr>
          <p:nvPr>
            <p:ph type="body" sz="quarter" idx="50"/>
          </p:nvPr>
        </p:nvSpPr>
        <p:spPr/>
        <p:txBody>
          <a:bodyPr/>
          <a:lstStyle/>
          <a:p>
            <a:r>
              <a:rPr lang="en-US" dirty="0"/>
              <a:t>NOV</a:t>
            </a:r>
          </a:p>
        </p:txBody>
      </p:sp>
      <p:sp>
        <p:nvSpPr>
          <p:cNvPr id="23" name="Text Placeholder 22">
            <a:extLst>
              <a:ext uri="{FF2B5EF4-FFF2-40B4-BE49-F238E27FC236}">
                <a16:creationId xmlns:a16="http://schemas.microsoft.com/office/drawing/2014/main" id="{653DB2CA-F228-4CCA-8787-80CD1EABCF13}"/>
              </a:ext>
            </a:extLst>
          </p:cNvPr>
          <p:cNvSpPr>
            <a:spLocks noGrp="1"/>
          </p:cNvSpPr>
          <p:nvPr>
            <p:ph type="body" sz="quarter" idx="51"/>
          </p:nvPr>
        </p:nvSpPr>
        <p:spPr/>
        <p:txBody>
          <a:bodyPr/>
          <a:lstStyle/>
          <a:p>
            <a:r>
              <a:rPr lang="en-US" dirty="0"/>
              <a:t>DEC</a:t>
            </a:r>
          </a:p>
        </p:txBody>
      </p:sp>
      <p:sp>
        <p:nvSpPr>
          <p:cNvPr id="46" name="Arrow: Pentagon 45">
            <a:extLst>
              <a:ext uri="{FF2B5EF4-FFF2-40B4-BE49-F238E27FC236}">
                <a16:creationId xmlns:a16="http://schemas.microsoft.com/office/drawing/2014/main" id="{35AE8A83-3056-47C7-A825-18681A2BB826}"/>
              </a:ext>
              <a:ext uri="{C183D7F6-B498-43B3-948B-1728B52AA6E4}">
                <adec:decorative xmlns:adec="http://schemas.microsoft.com/office/drawing/2017/decorative" val="1"/>
              </a:ext>
            </a:extLst>
          </p:cNvPr>
          <p:cNvSpPr/>
          <p:nvPr/>
        </p:nvSpPr>
        <p:spPr>
          <a:xfrm rot="16200000">
            <a:off x="7894251" y="4458020"/>
            <a:ext cx="683275" cy="25200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 Placeholder 28">
            <a:extLst>
              <a:ext uri="{FF2B5EF4-FFF2-40B4-BE49-F238E27FC236}">
                <a16:creationId xmlns:a16="http://schemas.microsoft.com/office/drawing/2014/main" id="{60DD5FF2-6AB8-4480-BD08-3AE02A14A2A4}"/>
              </a:ext>
            </a:extLst>
          </p:cNvPr>
          <p:cNvSpPr txBox="1">
            <a:spLocks/>
          </p:cNvSpPr>
          <p:nvPr/>
        </p:nvSpPr>
        <p:spPr>
          <a:xfrm>
            <a:off x="7338951" y="4925658"/>
            <a:ext cx="1793875" cy="561975"/>
          </a:xfrm>
          <a:prstGeom prst="rect">
            <a:avLst/>
          </a:prstGeom>
          <a:solidFill>
            <a:schemeClr val="bg1"/>
          </a:solidFill>
          <a:ln w="3175">
            <a:solidFill>
              <a:schemeClr val="accent5"/>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Procurement</a:t>
            </a:r>
          </a:p>
        </p:txBody>
      </p:sp>
      <p:sp>
        <p:nvSpPr>
          <p:cNvPr id="45" name="Text Placeholder 29">
            <a:extLst>
              <a:ext uri="{FF2B5EF4-FFF2-40B4-BE49-F238E27FC236}">
                <a16:creationId xmlns:a16="http://schemas.microsoft.com/office/drawing/2014/main" id="{F534225C-44A4-4396-8349-B29318EB2FCD}"/>
              </a:ext>
            </a:extLst>
          </p:cNvPr>
          <p:cNvSpPr txBox="1">
            <a:spLocks/>
          </p:cNvSpPr>
          <p:nvPr/>
        </p:nvSpPr>
        <p:spPr>
          <a:xfrm>
            <a:off x="7390680" y="5239913"/>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Month, 20YY</a:t>
            </a:r>
          </a:p>
        </p:txBody>
      </p:sp>
      <p:sp>
        <p:nvSpPr>
          <p:cNvPr id="10" name="Text Placeholder 9">
            <a:extLst>
              <a:ext uri="{FF2B5EF4-FFF2-40B4-BE49-F238E27FC236}">
                <a16:creationId xmlns:a16="http://schemas.microsoft.com/office/drawing/2014/main" id="{F2C7F497-AF01-4BD2-9DA6-8E87BE2CE4BA}"/>
              </a:ext>
            </a:extLst>
          </p:cNvPr>
          <p:cNvSpPr>
            <a:spLocks noGrp="1"/>
          </p:cNvSpPr>
          <p:nvPr>
            <p:ph type="body" sz="quarter" idx="38"/>
          </p:nvPr>
        </p:nvSpPr>
        <p:spPr/>
        <p:txBody>
          <a:bodyPr/>
          <a:lstStyle/>
          <a:p>
            <a:r>
              <a:rPr lang="en-US" dirty="0"/>
              <a:t>20YY</a:t>
            </a:r>
          </a:p>
        </p:txBody>
      </p:sp>
      <p:sp>
        <p:nvSpPr>
          <p:cNvPr id="24" name="Text Placeholder 23">
            <a:extLst>
              <a:ext uri="{FF2B5EF4-FFF2-40B4-BE49-F238E27FC236}">
                <a16:creationId xmlns:a16="http://schemas.microsoft.com/office/drawing/2014/main" id="{DAACD272-4496-43F6-B9E4-DFFBACDDC3CD}"/>
              </a:ext>
            </a:extLst>
          </p:cNvPr>
          <p:cNvSpPr>
            <a:spLocks noGrp="1"/>
          </p:cNvSpPr>
          <p:nvPr>
            <p:ph type="body" sz="quarter" idx="52"/>
          </p:nvPr>
        </p:nvSpPr>
        <p:spPr/>
        <p:txBody>
          <a:bodyPr/>
          <a:lstStyle/>
          <a:p>
            <a:r>
              <a:rPr lang="en-US" dirty="0"/>
              <a:t>JAN</a:t>
            </a:r>
          </a:p>
        </p:txBody>
      </p:sp>
      <p:sp>
        <p:nvSpPr>
          <p:cNvPr id="25" name="Text Placeholder 24">
            <a:extLst>
              <a:ext uri="{FF2B5EF4-FFF2-40B4-BE49-F238E27FC236}">
                <a16:creationId xmlns:a16="http://schemas.microsoft.com/office/drawing/2014/main" id="{347CC1FC-4CFD-44F0-B8A0-3FBBA8549F97}"/>
              </a:ext>
            </a:extLst>
          </p:cNvPr>
          <p:cNvSpPr>
            <a:spLocks noGrp="1"/>
          </p:cNvSpPr>
          <p:nvPr>
            <p:ph type="body" sz="quarter" idx="53"/>
          </p:nvPr>
        </p:nvSpPr>
        <p:spPr/>
        <p:txBody>
          <a:bodyPr/>
          <a:lstStyle/>
          <a:p>
            <a:r>
              <a:rPr lang="en-US" dirty="0"/>
              <a:t>FEB</a:t>
            </a:r>
          </a:p>
        </p:txBody>
      </p:sp>
      <p:sp>
        <p:nvSpPr>
          <p:cNvPr id="27" name="Text Placeholder 26">
            <a:extLst>
              <a:ext uri="{FF2B5EF4-FFF2-40B4-BE49-F238E27FC236}">
                <a16:creationId xmlns:a16="http://schemas.microsoft.com/office/drawing/2014/main" id="{B49C0CB4-E352-430E-A9B3-2AC715BAA58A}"/>
              </a:ext>
            </a:extLst>
          </p:cNvPr>
          <p:cNvSpPr>
            <a:spLocks noGrp="1"/>
          </p:cNvSpPr>
          <p:nvPr>
            <p:ph type="body" sz="quarter" idx="55"/>
          </p:nvPr>
        </p:nvSpPr>
        <p:spPr/>
        <p:txBody>
          <a:bodyPr/>
          <a:lstStyle/>
          <a:p>
            <a:r>
              <a:rPr lang="en-US" dirty="0"/>
              <a:t>MAR</a:t>
            </a:r>
          </a:p>
        </p:txBody>
      </p:sp>
      <p:sp>
        <p:nvSpPr>
          <p:cNvPr id="28" name="Text Placeholder 27">
            <a:extLst>
              <a:ext uri="{FF2B5EF4-FFF2-40B4-BE49-F238E27FC236}">
                <a16:creationId xmlns:a16="http://schemas.microsoft.com/office/drawing/2014/main" id="{EF3FC6DB-D8A8-4081-9B5F-E9289FF1DB12}"/>
              </a:ext>
            </a:extLst>
          </p:cNvPr>
          <p:cNvSpPr>
            <a:spLocks noGrp="1"/>
          </p:cNvSpPr>
          <p:nvPr>
            <p:ph type="body" sz="quarter" idx="56"/>
          </p:nvPr>
        </p:nvSpPr>
        <p:spPr>
          <a:xfrm>
            <a:off x="9872133" y="3597398"/>
            <a:ext cx="377825" cy="201776"/>
          </a:xfrm>
        </p:spPr>
        <p:txBody>
          <a:bodyPr/>
          <a:lstStyle/>
          <a:p>
            <a:r>
              <a:rPr lang="en-US" dirty="0"/>
              <a:t>APR</a:t>
            </a:r>
          </a:p>
        </p:txBody>
      </p:sp>
      <p:sp>
        <p:nvSpPr>
          <p:cNvPr id="26" name="Text Placeholder 25">
            <a:extLst>
              <a:ext uri="{FF2B5EF4-FFF2-40B4-BE49-F238E27FC236}">
                <a16:creationId xmlns:a16="http://schemas.microsoft.com/office/drawing/2014/main" id="{9E41E4DD-E5EB-4682-9AA3-BA23502357CC}"/>
              </a:ext>
            </a:extLst>
          </p:cNvPr>
          <p:cNvSpPr>
            <a:spLocks noGrp="1"/>
          </p:cNvSpPr>
          <p:nvPr>
            <p:ph type="body" sz="quarter" idx="54"/>
          </p:nvPr>
        </p:nvSpPr>
        <p:spPr/>
        <p:txBody>
          <a:bodyPr/>
          <a:lstStyle/>
          <a:p>
            <a:r>
              <a:rPr lang="en-US" dirty="0"/>
              <a:t>MAY</a:t>
            </a:r>
          </a:p>
        </p:txBody>
      </p:sp>
      <p:sp>
        <p:nvSpPr>
          <p:cNvPr id="37" name="Arrow: Pentagon 36">
            <a:extLst>
              <a:ext uri="{FF2B5EF4-FFF2-40B4-BE49-F238E27FC236}">
                <a16:creationId xmlns:a16="http://schemas.microsoft.com/office/drawing/2014/main" id="{066E6187-C0CE-477B-BDCE-FF7E75C1778E}"/>
              </a:ext>
              <a:ext uri="{C183D7F6-B498-43B3-948B-1728B52AA6E4}">
                <adec:decorative xmlns:adec="http://schemas.microsoft.com/office/drawing/2017/decorative" val="1"/>
              </a:ext>
            </a:extLst>
          </p:cNvPr>
          <p:cNvSpPr/>
          <p:nvPr/>
        </p:nvSpPr>
        <p:spPr>
          <a:xfrm rot="5400000">
            <a:off x="10191422" y="2968365"/>
            <a:ext cx="683275" cy="2520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28">
            <a:extLst>
              <a:ext uri="{FF2B5EF4-FFF2-40B4-BE49-F238E27FC236}">
                <a16:creationId xmlns:a16="http://schemas.microsoft.com/office/drawing/2014/main" id="{5DDAA146-7B54-4D5A-9D07-B5407105AE6E}"/>
              </a:ext>
            </a:extLst>
          </p:cNvPr>
          <p:cNvSpPr txBox="1">
            <a:spLocks/>
          </p:cNvSpPr>
          <p:nvPr/>
        </p:nvSpPr>
        <p:spPr>
          <a:xfrm>
            <a:off x="8936613" y="2190751"/>
            <a:ext cx="1793875" cy="561975"/>
          </a:xfrm>
          <a:prstGeom prst="rect">
            <a:avLst/>
          </a:prstGeom>
          <a:solidFill>
            <a:schemeClr val="bg1"/>
          </a:solidFill>
          <a:ln w="3175">
            <a:solidFill>
              <a:schemeClr val="accent6"/>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Launch</a:t>
            </a:r>
          </a:p>
        </p:txBody>
      </p:sp>
      <p:sp>
        <p:nvSpPr>
          <p:cNvPr id="36" name="Text Placeholder 29">
            <a:extLst>
              <a:ext uri="{FF2B5EF4-FFF2-40B4-BE49-F238E27FC236}">
                <a16:creationId xmlns:a16="http://schemas.microsoft.com/office/drawing/2014/main" id="{3259EAFB-C623-4255-9B5C-A06E8132A64F}"/>
              </a:ext>
            </a:extLst>
          </p:cNvPr>
          <p:cNvSpPr txBox="1">
            <a:spLocks/>
          </p:cNvSpPr>
          <p:nvPr/>
        </p:nvSpPr>
        <p:spPr>
          <a:xfrm>
            <a:off x="8988342" y="2505006"/>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Month, 20YY</a:t>
            </a:r>
          </a:p>
        </p:txBody>
      </p:sp>
      <p:sp>
        <p:nvSpPr>
          <p:cNvPr id="3" name="Slide Number Placeholder 2">
            <a:extLst>
              <a:ext uri="{FF2B5EF4-FFF2-40B4-BE49-F238E27FC236}">
                <a16:creationId xmlns:a16="http://schemas.microsoft.com/office/drawing/2014/main" id="{616D2383-EFA4-46C9-8926-B33450EBF2AD}"/>
              </a:ext>
            </a:extLst>
          </p:cNvPr>
          <p:cNvSpPr>
            <a:spLocks noGrp="1"/>
          </p:cNvSpPr>
          <p:nvPr>
            <p:ph type="sldNum" sz="quarter" idx="61"/>
          </p:nvPr>
        </p:nvSpPr>
        <p:spPr>
          <a:xfrm>
            <a:off x="11091633" y="6456363"/>
            <a:ext cx="962795" cy="264330"/>
          </a:xfrm>
        </p:spPr>
        <p:txBody>
          <a:bodyPr/>
          <a:lstStyle/>
          <a:p>
            <a:r>
              <a:rPr lang="en-US" dirty="0"/>
              <a:t>page </a:t>
            </a:r>
            <a:fld id="{19B51A1E-902D-48AF-9020-955120F399B6}" type="slidenum">
              <a:rPr lang="en-US" b="1" i="1" smtClean="0"/>
              <a:pPr/>
              <a:t>20</a:t>
            </a:fld>
            <a:endParaRPr lang="en-US" b="1" i="1" dirty="0"/>
          </a:p>
        </p:txBody>
      </p:sp>
    </p:spTree>
    <p:extLst>
      <p:ext uri="{BB962C8B-B14F-4D97-AF65-F5344CB8AC3E}">
        <p14:creationId xmlns:p14="http://schemas.microsoft.com/office/powerpoint/2010/main" val="3203140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99C2-32BF-423F-9FCB-C7261C5F4388}"/>
              </a:ext>
            </a:extLst>
          </p:cNvPr>
          <p:cNvSpPr>
            <a:spLocks noGrp="1"/>
          </p:cNvSpPr>
          <p:nvPr>
            <p:ph type="title"/>
          </p:nvPr>
        </p:nvSpPr>
        <p:spPr/>
        <p:txBody>
          <a:bodyPr/>
          <a:lstStyle/>
          <a:p>
            <a:r>
              <a:rPr lang="en-US" dirty="0"/>
              <a:t>Financials</a:t>
            </a:r>
          </a:p>
        </p:txBody>
      </p:sp>
      <p:graphicFrame>
        <p:nvGraphicFramePr>
          <p:cNvPr id="5" name="Table 4">
            <a:extLst>
              <a:ext uri="{FF2B5EF4-FFF2-40B4-BE49-F238E27FC236}">
                <a16:creationId xmlns:a16="http://schemas.microsoft.com/office/drawing/2014/main" id="{5E35A28A-9193-410A-BA00-32118BDB1D11}"/>
              </a:ext>
            </a:extLst>
          </p:cNvPr>
          <p:cNvGraphicFramePr>
            <a:graphicFrameLocks noGrp="1"/>
          </p:cNvGraphicFramePr>
          <p:nvPr>
            <p:extLst>
              <p:ext uri="{D42A27DB-BD31-4B8C-83A1-F6EECF244321}">
                <p14:modId xmlns:p14="http://schemas.microsoft.com/office/powerpoint/2010/main" val="3370404418"/>
              </p:ext>
            </p:extLst>
          </p:nvPr>
        </p:nvGraphicFramePr>
        <p:xfrm>
          <a:off x="149087" y="1124680"/>
          <a:ext cx="10803836" cy="5331680"/>
        </p:xfrm>
        <a:graphic>
          <a:graphicData uri="http://schemas.openxmlformats.org/drawingml/2006/table">
            <a:tbl>
              <a:tblPr firstRow="1" firstCol="1">
                <a:tableStyleId>{5C22544A-7EE6-4342-B048-85BDC9FD1C3A}</a:tableStyleId>
              </a:tblPr>
              <a:tblGrid>
                <a:gridCol w="2160767">
                  <a:extLst>
                    <a:ext uri="{9D8B030D-6E8A-4147-A177-3AD203B41FA5}">
                      <a16:colId xmlns:a16="http://schemas.microsoft.com/office/drawing/2014/main" val="1173992025"/>
                    </a:ext>
                  </a:extLst>
                </a:gridCol>
                <a:gridCol w="2705641">
                  <a:extLst>
                    <a:ext uri="{9D8B030D-6E8A-4147-A177-3AD203B41FA5}">
                      <a16:colId xmlns:a16="http://schemas.microsoft.com/office/drawing/2014/main" val="115202853"/>
                    </a:ext>
                  </a:extLst>
                </a:gridCol>
                <a:gridCol w="2705641">
                  <a:extLst>
                    <a:ext uri="{9D8B030D-6E8A-4147-A177-3AD203B41FA5}">
                      <a16:colId xmlns:a16="http://schemas.microsoft.com/office/drawing/2014/main" val="1010693434"/>
                    </a:ext>
                  </a:extLst>
                </a:gridCol>
                <a:gridCol w="2534039">
                  <a:extLst>
                    <a:ext uri="{9D8B030D-6E8A-4147-A177-3AD203B41FA5}">
                      <a16:colId xmlns:a16="http://schemas.microsoft.com/office/drawing/2014/main" val="3778082769"/>
                    </a:ext>
                  </a:extLst>
                </a:gridCol>
                <a:gridCol w="697748">
                  <a:extLst>
                    <a:ext uri="{9D8B030D-6E8A-4147-A177-3AD203B41FA5}">
                      <a16:colId xmlns:a16="http://schemas.microsoft.com/office/drawing/2014/main" val="1944590475"/>
                    </a:ext>
                  </a:extLst>
                </a:gridCol>
              </a:tblGrid>
              <a:tr h="334647">
                <a:tc>
                  <a:txBody>
                    <a:bodyPr/>
                    <a:lstStyle/>
                    <a:p>
                      <a:pPr algn="l" fontAlgn="b"/>
                      <a:endParaRPr lang="en-US" sz="1400" b="0" i="0" u="none" strike="noStrike" dirty="0">
                        <a:solidFill>
                          <a:schemeClr val="tx1">
                            <a:lumMod val="75000"/>
                            <a:lumOff val="25000"/>
                          </a:schemeClr>
                        </a:solidFill>
                        <a:effectLst/>
                        <a:latin typeface="+mn-lt"/>
                      </a:endParaRP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1" i="0" u="none" strike="noStrike" dirty="0">
                          <a:solidFill>
                            <a:schemeClr val="bg1"/>
                          </a:solidFill>
                          <a:effectLst/>
                          <a:latin typeface="+mn-lt"/>
                        </a:rPr>
                        <a:t>Year 1</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b"/>
                      <a:r>
                        <a:rPr lang="en-US" sz="1400" b="1" i="0" u="none" strike="noStrike" dirty="0">
                          <a:solidFill>
                            <a:schemeClr val="bg1"/>
                          </a:solidFill>
                          <a:effectLst/>
                          <a:latin typeface="+mn-lt"/>
                        </a:rPr>
                        <a:t>Year 2</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b"/>
                      <a:r>
                        <a:rPr lang="en-US" sz="1400" b="1" i="0" u="none" strike="noStrike" dirty="0">
                          <a:solidFill>
                            <a:schemeClr val="bg1"/>
                          </a:solidFill>
                          <a:effectLst/>
                          <a:latin typeface="+mn-lt"/>
                        </a:rPr>
                        <a:t>Year 3</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US" sz="1400" b="0" i="0" u="none" strike="noStrike" dirty="0">
                        <a:solidFill>
                          <a:schemeClr val="bg1">
                            <a:lumMod val="50000"/>
                          </a:schemeClr>
                        </a:solidFill>
                        <a:effectLst/>
                        <a:latin typeface="+mn-lt"/>
                      </a:endParaRPr>
                    </a:p>
                  </a:txBody>
                  <a:tcPr anchor="b">
                    <a:lnL w="3175"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7223600"/>
                  </a:ext>
                </a:extLst>
              </a:tr>
              <a:tr h="334647">
                <a:tc>
                  <a:txBody>
                    <a:bodyPr/>
                    <a:lstStyle/>
                    <a:p>
                      <a:pPr algn="l" fontAlgn="b"/>
                      <a:r>
                        <a:rPr lang="en-US" sz="1400" b="0" i="0" u="none" strike="noStrike" dirty="0">
                          <a:solidFill>
                            <a:schemeClr val="tx1">
                              <a:lumMod val="75000"/>
                              <a:lumOff val="25000"/>
                            </a:schemeClr>
                          </a:solidFill>
                          <a:effectLst/>
                          <a:latin typeface="+mn-lt"/>
                        </a:rPr>
                        <a:t>Detailers</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40,000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160,000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334647">
                <a:tc>
                  <a:txBody>
                    <a:bodyPr/>
                    <a:lstStyle/>
                    <a:p>
                      <a:pPr algn="l" fontAlgn="b"/>
                      <a:r>
                        <a:rPr lang="en-US" sz="1400" b="0" i="0" u="none" strike="noStrike" dirty="0">
                          <a:solidFill>
                            <a:schemeClr val="tx1">
                              <a:lumMod val="75000"/>
                              <a:lumOff val="25000"/>
                            </a:schemeClr>
                          </a:solidFill>
                          <a:effectLst/>
                          <a:latin typeface="+mn-lt"/>
                        </a:rPr>
                        <a:t>Users</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400,000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1 600,000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334647">
                <a:tc>
                  <a:txBody>
                    <a:bodyPr/>
                    <a:lstStyle/>
                    <a:p>
                      <a:pPr algn="l" fontAlgn="b"/>
                      <a:r>
                        <a:rPr lang="en-US" sz="1400" b="0" i="0" u="none" strike="noStrike" dirty="0">
                          <a:solidFill>
                            <a:schemeClr val="tx1">
                              <a:lumMod val="75000"/>
                              <a:lumOff val="25000"/>
                            </a:schemeClr>
                          </a:solidFill>
                          <a:effectLst/>
                          <a:latin typeface="+mn-lt"/>
                        </a:rPr>
                        <a:t>Sales</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4 000,000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16 000,000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334647">
                <a:tc>
                  <a:txBody>
                    <a:bodyPr/>
                    <a:lstStyle/>
                    <a:p>
                      <a:pPr algn="l" fontAlgn="b"/>
                      <a:r>
                        <a:rPr lang="en-US" sz="1400" b="0" i="0" u="none" strike="noStrike" dirty="0">
                          <a:solidFill>
                            <a:schemeClr val="tx1">
                              <a:lumMod val="75000"/>
                              <a:lumOff val="25000"/>
                            </a:schemeClr>
                          </a:solidFill>
                          <a:effectLst/>
                          <a:latin typeface="+mn-lt"/>
                        </a:rPr>
                        <a:t>Average Price per Sale</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75</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80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90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334647">
                <a:tc>
                  <a:txBody>
                    <a:bodyPr/>
                    <a:lstStyle/>
                    <a:p>
                      <a:pPr algn="l" fontAlgn="b"/>
                      <a:r>
                        <a:rPr lang="en-US" sz="1400" b="0" i="0" u="none" strike="noStrike" dirty="0">
                          <a:solidFill>
                            <a:schemeClr val="tx1">
                              <a:lumMod val="75000"/>
                              <a:lumOff val="25000"/>
                            </a:schemeClr>
                          </a:solidFill>
                          <a:effectLst/>
                          <a:latin typeface="+mn-lt"/>
                        </a:rPr>
                        <a:t>Revenue @ 15%</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5 625,000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48 000,000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216 000,000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r h="334647">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Cost of Revenue</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2520710"/>
                  </a:ext>
                </a:extLst>
              </a:tr>
              <a:tr h="334647">
                <a:tc>
                  <a:txBody>
                    <a:bodyPr/>
                    <a:lstStyle/>
                    <a:p>
                      <a:pPr algn="l" fontAlgn="b"/>
                      <a:r>
                        <a:rPr lang="en-US" sz="1400" b="1" i="0" u="none" strike="noStrike" dirty="0">
                          <a:solidFill>
                            <a:schemeClr val="tx1">
                              <a:lumMod val="75000"/>
                              <a:lumOff val="25000"/>
                            </a:schemeClr>
                          </a:solidFill>
                          <a:effectLst/>
                          <a:latin typeface="+mn-lt"/>
                        </a:rPr>
                        <a:t>Gross Profit</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1" i="0" u="none" strike="noStrike" dirty="0">
                          <a:solidFill>
                            <a:schemeClr val="tx1">
                              <a:lumMod val="75000"/>
                              <a:lumOff val="25000"/>
                            </a:schemeClr>
                          </a:solidFill>
                          <a:effectLst/>
                          <a:latin typeface="+mn-lt"/>
                        </a:rPr>
                        <a:t>5 625,000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48 000,000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216 000,000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9742177"/>
                  </a:ext>
                </a:extLst>
              </a:tr>
              <a:tr h="334647">
                <a:tc>
                  <a:txBody>
                    <a:bodyPr/>
                    <a:lstStyle/>
                    <a:p>
                      <a:pPr algn="l" fontAlgn="b"/>
                      <a:r>
                        <a:rPr lang="en-US" sz="1400" b="0" i="0" u="none" strike="noStrike" dirty="0">
                          <a:solidFill>
                            <a:schemeClr val="tx1">
                              <a:lumMod val="75000"/>
                              <a:lumOff val="25000"/>
                            </a:schemeClr>
                          </a:solidFill>
                          <a:effectLst/>
                          <a:latin typeface="+mn-lt"/>
                        </a:rPr>
                        <a:t>Expenses</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36000"/>
                      </a:schemeClr>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36000"/>
                      </a:schemeClr>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36000"/>
                      </a:schemeClr>
                    </a:solidFill>
                  </a:tcPr>
                </a:tc>
                <a:tc>
                  <a:txBody>
                    <a:bodyPr/>
                    <a:lstStyle/>
                    <a:p>
                      <a:pPr algn="l" fontAlgn="b"/>
                      <a:endParaRPr lang="en-US" sz="1400" b="0" i="0" u="none" strike="noStrike" dirty="0">
                        <a:solidFill>
                          <a:schemeClr val="bg1">
                            <a:lumMod val="50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6649893"/>
                  </a:ext>
                </a:extLst>
              </a:tr>
              <a:tr h="334647">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Sales &amp; Marketing</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5 062,500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38 400,000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151 200,000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dirty="0">
                          <a:solidFill>
                            <a:schemeClr val="tx1">
                              <a:lumMod val="75000"/>
                              <a:lumOff val="25000"/>
                            </a:schemeClr>
                          </a:solidFill>
                          <a:effectLst/>
                          <a:latin typeface="+mn-lt"/>
                        </a:rPr>
                        <a:t>70%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5679637"/>
                  </a:ext>
                </a:extLst>
              </a:tr>
              <a:tr h="334647">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Customer Service</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1 687,500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9 600,000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21 600,000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dirty="0">
                          <a:solidFill>
                            <a:schemeClr val="tx1">
                              <a:lumMod val="75000"/>
                              <a:lumOff val="25000"/>
                            </a:schemeClr>
                          </a:solidFill>
                          <a:effectLst/>
                          <a:latin typeface="+mn-lt"/>
                        </a:rPr>
                        <a:t>10%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003364"/>
                  </a:ext>
                </a:extLst>
              </a:tr>
              <a:tr h="546227">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Product Development</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562,500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2 400,000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10 800,000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dirty="0">
                          <a:solidFill>
                            <a:schemeClr val="tx1">
                              <a:lumMod val="75000"/>
                              <a:lumOff val="25000"/>
                            </a:schemeClr>
                          </a:solidFill>
                          <a:effectLst/>
                          <a:latin typeface="+mn-lt"/>
                        </a:rPr>
                        <a:t>5%</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5552400"/>
                  </a:ext>
                </a:extLst>
              </a:tr>
              <a:tr h="334647">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Research</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281,250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2 400,000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0" i="0" u="none" strike="noStrike" dirty="0">
                          <a:solidFill>
                            <a:schemeClr val="tx1">
                              <a:lumMod val="75000"/>
                              <a:lumOff val="25000"/>
                            </a:schemeClr>
                          </a:solidFill>
                          <a:effectLst/>
                          <a:latin typeface="+mn-lt"/>
                        </a:rPr>
                        <a:t>4 320,000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dirty="0">
                          <a:solidFill>
                            <a:schemeClr val="tx1">
                              <a:lumMod val="75000"/>
                              <a:lumOff val="25000"/>
                            </a:schemeClr>
                          </a:solidFill>
                          <a:effectLst/>
                          <a:latin typeface="+mn-lt"/>
                        </a:rPr>
                        <a:t>2%</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4338634"/>
                  </a:ext>
                </a:extLst>
              </a:tr>
              <a:tr h="334647">
                <a:tc>
                  <a:txBody>
                    <a:bodyPr/>
                    <a:lstStyle/>
                    <a:p>
                      <a:pPr algn="l" fontAlgn="b"/>
                      <a:r>
                        <a:rPr lang="en-US" sz="1400" b="1" i="0" u="none" strike="noStrike" dirty="0">
                          <a:solidFill>
                            <a:schemeClr val="tx1">
                              <a:lumMod val="75000"/>
                              <a:lumOff val="25000"/>
                            </a:schemeClr>
                          </a:solidFill>
                          <a:effectLst/>
                          <a:latin typeface="+mn-lt"/>
                        </a:rPr>
                        <a:t>Total Expenses</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1" i="0" u="none" strike="noStrike" dirty="0">
                          <a:solidFill>
                            <a:schemeClr val="tx1">
                              <a:lumMod val="75000"/>
                              <a:lumOff val="25000"/>
                            </a:schemeClr>
                          </a:solidFill>
                          <a:effectLst/>
                          <a:latin typeface="+mn-lt"/>
                        </a:rPr>
                        <a:t>7 593,750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52 800,000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187 920,000</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785602"/>
                  </a:ext>
                </a:extLst>
              </a:tr>
              <a:tr h="435042">
                <a:tc>
                  <a:txBody>
                    <a:bodyPr/>
                    <a:lstStyle/>
                    <a:p>
                      <a:pPr algn="l" fontAlgn="b"/>
                      <a:r>
                        <a:rPr lang="en-US" sz="1400" b="0" i="0" u="none" strike="noStrike" dirty="0">
                          <a:solidFill>
                            <a:schemeClr val="tx1">
                              <a:lumMod val="75000"/>
                              <a:lumOff val="25000"/>
                            </a:schemeClr>
                          </a:solidFill>
                          <a:effectLst/>
                          <a:latin typeface="+mn-lt"/>
                        </a:rPr>
                        <a:t>EBIT</a:t>
                      </a:r>
                    </a:p>
                  </a:txBody>
                  <a:tcPr marL="288000"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000" b="1" i="0" u="none" strike="noStrike" dirty="0">
                          <a:solidFill>
                            <a:schemeClr val="tx1"/>
                          </a:solidFill>
                          <a:effectLst/>
                          <a:latin typeface="+mj-lt"/>
                        </a:rPr>
                        <a:t>-1 968,750</a:t>
                      </a:r>
                    </a:p>
                  </a:txBody>
                  <a:tcPr anchor="b">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571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2000" b="1" i="0" u="none" strike="noStrike" dirty="0">
                          <a:solidFill>
                            <a:schemeClr val="tx1"/>
                          </a:solidFill>
                          <a:effectLst/>
                          <a:latin typeface="+mj-lt"/>
                        </a:rPr>
                        <a:t>-4 800,000</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571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2000" b="1" i="0" u="none" strike="noStrike" dirty="0">
                          <a:solidFill>
                            <a:schemeClr val="bg1"/>
                          </a:solidFill>
                          <a:effectLst/>
                          <a:latin typeface="+mj-lt"/>
                        </a:rPr>
                        <a:t>28 080,000</a:t>
                      </a:r>
                    </a:p>
                  </a:txBody>
                  <a:tcPr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fontAlgn="b"/>
                      <a:r>
                        <a:rPr lang="en-US" sz="1400" b="0" i="0" u="none" strike="noStrike" dirty="0">
                          <a:solidFill>
                            <a:schemeClr val="tx1">
                              <a:lumMod val="75000"/>
                              <a:lumOff val="25000"/>
                            </a:schemeClr>
                          </a:solidFill>
                          <a:effectLst/>
                          <a:latin typeface="+mn-lt"/>
                        </a:rPr>
                        <a:t>13%</a:t>
                      </a:r>
                    </a:p>
                  </a:txBody>
                  <a:tcPr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4959351"/>
                  </a:ext>
                </a:extLst>
              </a:tr>
            </a:tbl>
          </a:graphicData>
        </a:graphic>
      </p:graphicFrame>
      <p:sp>
        <p:nvSpPr>
          <p:cNvPr id="3" name="Slide Number Placeholder 2">
            <a:extLst>
              <a:ext uri="{FF2B5EF4-FFF2-40B4-BE49-F238E27FC236}">
                <a16:creationId xmlns:a16="http://schemas.microsoft.com/office/drawing/2014/main" id="{22AD47B4-646E-4259-AFAE-31554F363286}"/>
              </a:ext>
            </a:extLst>
          </p:cNvPr>
          <p:cNvSpPr>
            <a:spLocks noGrp="1"/>
          </p:cNvSpPr>
          <p:nvPr>
            <p:ph type="sldNum" sz="quarter" idx="14"/>
          </p:nvPr>
        </p:nvSpPr>
        <p:spPr>
          <a:xfrm>
            <a:off x="11091633" y="6456363"/>
            <a:ext cx="962795" cy="264330"/>
          </a:xfrm>
        </p:spPr>
        <p:txBody>
          <a:bodyPr/>
          <a:lstStyle/>
          <a:p>
            <a:r>
              <a:rPr lang="en-US" dirty="0"/>
              <a:t>page </a:t>
            </a:r>
            <a:fld id="{19B51A1E-902D-48AF-9020-955120F399B6}" type="slidenum">
              <a:rPr lang="en-US" b="1" i="1" smtClean="0"/>
              <a:pPr/>
              <a:t>21</a:t>
            </a:fld>
            <a:endParaRPr lang="en-US" b="1" i="1" dirty="0"/>
          </a:p>
        </p:txBody>
      </p:sp>
    </p:spTree>
    <p:extLst>
      <p:ext uri="{BB962C8B-B14F-4D97-AF65-F5344CB8AC3E}">
        <p14:creationId xmlns:p14="http://schemas.microsoft.com/office/powerpoint/2010/main" val="342131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4E88-7F23-493B-B73F-B2C433AD9FBA}"/>
              </a:ext>
            </a:extLst>
          </p:cNvPr>
          <p:cNvSpPr>
            <a:spLocks noGrp="1"/>
          </p:cNvSpPr>
          <p:nvPr>
            <p:ph type="title"/>
          </p:nvPr>
        </p:nvSpPr>
        <p:spPr/>
        <p:txBody>
          <a:bodyPr/>
          <a:lstStyle/>
          <a:p>
            <a:r>
              <a:rPr lang="en-US" dirty="0"/>
              <a:t>Team</a:t>
            </a:r>
          </a:p>
        </p:txBody>
      </p:sp>
      <p:pic>
        <p:nvPicPr>
          <p:cNvPr id="18" name="Picture Placeholder 17" descr="Headshot of man smiling and looking down">
            <a:extLst>
              <a:ext uri="{FF2B5EF4-FFF2-40B4-BE49-F238E27FC236}">
                <a16:creationId xmlns:a16="http://schemas.microsoft.com/office/drawing/2014/main" id="{2366F33C-BFA3-42B7-8B5D-E4922B5C530C}"/>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CE395A7A-A327-4B6E-AC82-4987C1FC2E30}"/>
              </a:ext>
            </a:extLst>
          </p:cNvPr>
          <p:cNvSpPr>
            <a:spLocks noGrp="1"/>
          </p:cNvSpPr>
          <p:nvPr>
            <p:ph type="body" sz="quarter" idx="15"/>
          </p:nvPr>
        </p:nvSpPr>
        <p:spPr/>
        <p:txBody>
          <a:bodyPr/>
          <a:lstStyle/>
          <a:p>
            <a:r>
              <a:rPr lang="en-US" dirty="0"/>
              <a:t>Mirjam Nils</a:t>
            </a:r>
          </a:p>
        </p:txBody>
      </p:sp>
      <p:sp>
        <p:nvSpPr>
          <p:cNvPr id="8" name="Text Placeholder 7">
            <a:extLst>
              <a:ext uri="{FF2B5EF4-FFF2-40B4-BE49-F238E27FC236}">
                <a16:creationId xmlns:a16="http://schemas.microsoft.com/office/drawing/2014/main" id="{2D78387A-D25C-4165-9DF6-D6E3E0BDAFC1}"/>
              </a:ext>
            </a:extLst>
          </p:cNvPr>
          <p:cNvSpPr>
            <a:spLocks noGrp="1"/>
          </p:cNvSpPr>
          <p:nvPr>
            <p:ph type="body" sz="quarter" idx="33"/>
          </p:nvPr>
        </p:nvSpPr>
        <p:spPr/>
        <p:txBody>
          <a:bodyPr/>
          <a:lstStyle/>
          <a:p>
            <a:r>
              <a:rPr lang="en-US" dirty="0"/>
              <a:t>COO</a:t>
            </a:r>
          </a:p>
        </p:txBody>
      </p:sp>
      <p:sp>
        <p:nvSpPr>
          <p:cNvPr id="7" name="Text Placeholder 6">
            <a:extLst>
              <a:ext uri="{FF2B5EF4-FFF2-40B4-BE49-F238E27FC236}">
                <a16:creationId xmlns:a16="http://schemas.microsoft.com/office/drawing/2014/main" id="{E193BE18-C7A1-49A0-961F-EF3DA2E43863}"/>
              </a:ext>
            </a:extLst>
          </p:cNvPr>
          <p:cNvSpPr>
            <a:spLocks noGrp="1"/>
          </p:cNvSpPr>
          <p:nvPr>
            <p:ph type="body" sz="quarter" idx="16"/>
          </p:nvPr>
        </p:nvSpPr>
        <p:spPr/>
        <p:txBody>
          <a:bodyPr/>
          <a:lstStyle/>
          <a:p>
            <a:r>
              <a:rPr lang="en-US" dirty="0"/>
              <a:t>Lorem ipsum dolor sit amet, consectetur adipiscing elit. Etiam aliquet eu mi quis lacinia. Ut fermentum a magna ut eleifend. Integer convallis suscipit ante eu varius. </a:t>
            </a:r>
          </a:p>
          <a:p>
            <a:endParaRPr lang="en-US" dirty="0"/>
          </a:p>
        </p:txBody>
      </p:sp>
      <p:pic>
        <p:nvPicPr>
          <p:cNvPr id="20" name="Picture Placeholder 19" descr="Headshot of woman looking at camera with a cell phone in her hand">
            <a:extLst>
              <a:ext uri="{FF2B5EF4-FFF2-40B4-BE49-F238E27FC236}">
                <a16:creationId xmlns:a16="http://schemas.microsoft.com/office/drawing/2014/main" id="{A5F71D52-F0EB-46D7-AB91-DC83E3625F08}"/>
              </a:ext>
            </a:extLst>
          </p:cNvPr>
          <p:cNvPicPr>
            <a:picLocks noGrp="1" noChangeAspect="1"/>
          </p:cNvPicPr>
          <p:nvPr>
            <p:ph type="pic" sz="quarter" idx="34"/>
          </p:nvPr>
        </p:nvPicPr>
        <p:blipFill>
          <a:blip r:embed="rId4" cstate="screen">
            <a:extLst>
              <a:ext uri="{28A0092B-C50C-407E-A947-70E740481C1C}">
                <a14:useLocalDpi xmlns:a14="http://schemas.microsoft.com/office/drawing/2010/main"/>
              </a:ext>
            </a:extLst>
          </a:blip>
          <a:srcRect t="54" b="54"/>
          <a:stretch>
            <a:fillRect/>
          </a:stretch>
        </p:blipFill>
        <p:spPr/>
      </p:pic>
      <p:sp>
        <p:nvSpPr>
          <p:cNvPr id="10" name="Text Placeholder 9">
            <a:extLst>
              <a:ext uri="{FF2B5EF4-FFF2-40B4-BE49-F238E27FC236}">
                <a16:creationId xmlns:a16="http://schemas.microsoft.com/office/drawing/2014/main" id="{463366FC-5890-4401-A035-A1945CD5B03E}"/>
              </a:ext>
            </a:extLst>
          </p:cNvPr>
          <p:cNvSpPr>
            <a:spLocks noGrp="1"/>
          </p:cNvSpPr>
          <p:nvPr>
            <p:ph type="body" sz="quarter" idx="35"/>
          </p:nvPr>
        </p:nvSpPr>
        <p:spPr/>
        <p:txBody>
          <a:bodyPr/>
          <a:lstStyle/>
          <a:p>
            <a:r>
              <a:rPr lang="en-US" dirty="0"/>
              <a:t>Victoria Lindqvist</a:t>
            </a:r>
          </a:p>
        </p:txBody>
      </p:sp>
      <p:sp>
        <p:nvSpPr>
          <p:cNvPr id="12" name="Text Placeholder 11">
            <a:extLst>
              <a:ext uri="{FF2B5EF4-FFF2-40B4-BE49-F238E27FC236}">
                <a16:creationId xmlns:a16="http://schemas.microsoft.com/office/drawing/2014/main" id="{06DB1517-5B2A-4642-B83D-7221F8B69CD8}"/>
              </a:ext>
            </a:extLst>
          </p:cNvPr>
          <p:cNvSpPr>
            <a:spLocks noGrp="1"/>
          </p:cNvSpPr>
          <p:nvPr>
            <p:ph type="body" sz="quarter" idx="37"/>
          </p:nvPr>
        </p:nvSpPr>
        <p:spPr/>
        <p:txBody>
          <a:bodyPr/>
          <a:lstStyle/>
          <a:p>
            <a:r>
              <a:rPr lang="en-US" dirty="0"/>
              <a:t>COB</a:t>
            </a:r>
          </a:p>
        </p:txBody>
      </p:sp>
      <p:sp>
        <p:nvSpPr>
          <p:cNvPr id="11" name="Text Placeholder 10">
            <a:extLst>
              <a:ext uri="{FF2B5EF4-FFF2-40B4-BE49-F238E27FC236}">
                <a16:creationId xmlns:a16="http://schemas.microsoft.com/office/drawing/2014/main" id="{6A3749A7-1EE7-44BF-8B36-93BE1DBD3725}"/>
              </a:ext>
            </a:extLst>
          </p:cNvPr>
          <p:cNvSpPr>
            <a:spLocks noGrp="1"/>
          </p:cNvSpPr>
          <p:nvPr>
            <p:ph type="body" sz="quarter" idx="36"/>
          </p:nvPr>
        </p:nvSpPr>
        <p:spPr/>
        <p:txBody>
          <a:bodyPr/>
          <a:lstStyle/>
          <a:p>
            <a:r>
              <a:rPr lang="en-US" dirty="0"/>
              <a:t>Morbi a purus dolor. Suspendisse sit amet ipsum finibus justo viverra blandit. Ut congue quis tortor eget sodales. Nulla a erat eget nunc hendrerit ultrices eu nec nulla.</a:t>
            </a:r>
          </a:p>
        </p:txBody>
      </p:sp>
      <p:pic>
        <p:nvPicPr>
          <p:cNvPr id="22" name="Picture Placeholder 21" descr="Portrait picture of woman sitting at a bench">
            <a:extLst>
              <a:ext uri="{FF2B5EF4-FFF2-40B4-BE49-F238E27FC236}">
                <a16:creationId xmlns:a16="http://schemas.microsoft.com/office/drawing/2014/main" id="{C0D750E9-1807-4D2C-81D0-2B1FE4D59186}"/>
              </a:ext>
            </a:extLst>
          </p:cNvPr>
          <p:cNvPicPr>
            <a:picLocks noGrp="1" noChangeAspect="1"/>
          </p:cNvPicPr>
          <p:nvPr>
            <p:ph type="pic" sz="quarter" idx="38"/>
          </p:nvPr>
        </p:nvPicPr>
        <p:blipFill>
          <a:blip r:embed="rId5" cstate="screen">
            <a:extLst>
              <a:ext uri="{28A0092B-C50C-407E-A947-70E740481C1C}">
                <a14:useLocalDpi xmlns:a14="http://schemas.microsoft.com/office/drawing/2010/main"/>
              </a:ext>
            </a:extLst>
          </a:blip>
          <a:srcRect/>
          <a:stretch>
            <a:fillRect/>
          </a:stretch>
        </p:blipFill>
        <p:spPr/>
      </p:pic>
      <p:sp>
        <p:nvSpPr>
          <p:cNvPr id="14" name="Text Placeholder 13">
            <a:extLst>
              <a:ext uri="{FF2B5EF4-FFF2-40B4-BE49-F238E27FC236}">
                <a16:creationId xmlns:a16="http://schemas.microsoft.com/office/drawing/2014/main" id="{CAE39E65-6300-43C2-96EE-FE89E277BD66}"/>
              </a:ext>
            </a:extLst>
          </p:cNvPr>
          <p:cNvSpPr>
            <a:spLocks noGrp="1"/>
          </p:cNvSpPr>
          <p:nvPr>
            <p:ph type="body" sz="quarter" idx="39"/>
          </p:nvPr>
        </p:nvSpPr>
        <p:spPr/>
        <p:txBody>
          <a:bodyPr/>
          <a:lstStyle/>
          <a:p>
            <a:r>
              <a:rPr lang="en-US" dirty="0"/>
              <a:t>Angelica Astrom</a:t>
            </a:r>
          </a:p>
        </p:txBody>
      </p:sp>
      <p:sp>
        <p:nvSpPr>
          <p:cNvPr id="16" name="Text Placeholder 15">
            <a:extLst>
              <a:ext uri="{FF2B5EF4-FFF2-40B4-BE49-F238E27FC236}">
                <a16:creationId xmlns:a16="http://schemas.microsoft.com/office/drawing/2014/main" id="{26339606-8F84-4F70-BA82-12129AE63E46}"/>
              </a:ext>
            </a:extLst>
          </p:cNvPr>
          <p:cNvSpPr>
            <a:spLocks noGrp="1"/>
          </p:cNvSpPr>
          <p:nvPr>
            <p:ph type="body" sz="quarter" idx="41"/>
          </p:nvPr>
        </p:nvSpPr>
        <p:spPr/>
        <p:txBody>
          <a:bodyPr/>
          <a:lstStyle/>
          <a:p>
            <a:r>
              <a:rPr lang="en-US" dirty="0"/>
              <a:t>CFO</a:t>
            </a:r>
          </a:p>
        </p:txBody>
      </p:sp>
      <p:sp>
        <p:nvSpPr>
          <p:cNvPr id="15" name="Text Placeholder 14">
            <a:extLst>
              <a:ext uri="{FF2B5EF4-FFF2-40B4-BE49-F238E27FC236}">
                <a16:creationId xmlns:a16="http://schemas.microsoft.com/office/drawing/2014/main" id="{A5BE34B7-672D-4390-B2F7-050BA6A3BA8A}"/>
              </a:ext>
            </a:extLst>
          </p:cNvPr>
          <p:cNvSpPr>
            <a:spLocks noGrp="1"/>
          </p:cNvSpPr>
          <p:nvPr>
            <p:ph type="body" sz="quarter" idx="40"/>
          </p:nvPr>
        </p:nvSpPr>
        <p:spPr/>
        <p:txBody>
          <a:bodyPr/>
          <a:lstStyle/>
          <a:p>
            <a:r>
              <a:rPr lang="en-US" dirty="0"/>
              <a:t>Donec viverra leo aliquet, auctor quam id, convallis orci. Sed in molestie est. Cras ornare turpis at ligula posuere, sit amet accumsan neque lobortis. </a:t>
            </a:r>
          </a:p>
          <a:p>
            <a:endParaRPr lang="en-US" dirty="0"/>
          </a:p>
        </p:txBody>
      </p:sp>
      <p:sp>
        <p:nvSpPr>
          <p:cNvPr id="3" name="Slide Number Placeholder 2">
            <a:extLst>
              <a:ext uri="{FF2B5EF4-FFF2-40B4-BE49-F238E27FC236}">
                <a16:creationId xmlns:a16="http://schemas.microsoft.com/office/drawing/2014/main" id="{527979B4-1C60-47CE-A698-75A1324D9045}"/>
              </a:ext>
            </a:extLst>
          </p:cNvPr>
          <p:cNvSpPr>
            <a:spLocks noGrp="1"/>
          </p:cNvSpPr>
          <p:nvPr>
            <p:ph type="sldNum" sz="quarter" idx="42"/>
          </p:nvPr>
        </p:nvSpPr>
        <p:spPr>
          <a:xfrm>
            <a:off x="11091633" y="6456363"/>
            <a:ext cx="962795" cy="264330"/>
          </a:xfrm>
        </p:spPr>
        <p:txBody>
          <a:bodyPr/>
          <a:lstStyle/>
          <a:p>
            <a:r>
              <a:rPr lang="en-US" dirty="0"/>
              <a:t>page </a:t>
            </a:r>
            <a:fld id="{19B51A1E-902D-48AF-9020-955120F399B6}" type="slidenum">
              <a:rPr lang="en-US" b="1" i="1" smtClean="0"/>
              <a:pPr/>
              <a:t>22</a:t>
            </a:fld>
            <a:endParaRPr lang="en-US" b="1" i="1" dirty="0"/>
          </a:p>
        </p:txBody>
      </p:sp>
    </p:spTree>
    <p:extLst>
      <p:ext uri="{BB962C8B-B14F-4D97-AF65-F5344CB8AC3E}">
        <p14:creationId xmlns:p14="http://schemas.microsoft.com/office/powerpoint/2010/main" val="824717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D7CEBE-50B8-4649-B7B3-12F0A067544E}"/>
              </a:ext>
            </a:extLst>
          </p:cNvPr>
          <p:cNvSpPr>
            <a:spLocks noGrp="1"/>
          </p:cNvSpPr>
          <p:nvPr>
            <p:ph type="title"/>
          </p:nvPr>
        </p:nvSpPr>
        <p:spPr/>
        <p:txBody>
          <a:bodyPr/>
          <a:lstStyle/>
          <a:p>
            <a:r>
              <a:rPr lang="en-US" dirty="0"/>
              <a:t>Team Alternate</a:t>
            </a:r>
          </a:p>
        </p:txBody>
      </p:sp>
      <p:pic>
        <p:nvPicPr>
          <p:cNvPr id="24" name="Picture Placeholder 23" descr="Headshot of man smiling and looking down">
            <a:extLst>
              <a:ext uri="{FF2B5EF4-FFF2-40B4-BE49-F238E27FC236}">
                <a16:creationId xmlns:a16="http://schemas.microsoft.com/office/drawing/2014/main" id="{FC371A7F-EE65-4195-86A1-8ECED0B4207A}"/>
              </a:ext>
            </a:extLst>
          </p:cNvPr>
          <p:cNvPicPr>
            <a:picLocks noGrp="1" noChangeAspect="1"/>
          </p:cNvPicPr>
          <p:nvPr>
            <p:ph type="pic" sz="quarter" idx="41"/>
          </p:nvPr>
        </p:nvPicPr>
        <p:blipFill>
          <a:blip r:embed="rId3" cstate="screen">
            <a:extLs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CA4E43DC-79BE-45E7-A216-2671BD944C67}"/>
              </a:ext>
            </a:extLst>
          </p:cNvPr>
          <p:cNvSpPr>
            <a:spLocks noGrp="1"/>
          </p:cNvSpPr>
          <p:nvPr>
            <p:ph type="body" sz="quarter" idx="17"/>
          </p:nvPr>
        </p:nvSpPr>
        <p:spPr/>
        <p:txBody>
          <a:bodyPr/>
          <a:lstStyle/>
          <a:p>
            <a:r>
              <a:rPr lang="en-US" dirty="0"/>
              <a:t>Mirjam Nilsson</a:t>
            </a:r>
          </a:p>
        </p:txBody>
      </p:sp>
      <p:sp>
        <p:nvSpPr>
          <p:cNvPr id="7" name="Text Placeholder 6">
            <a:extLst>
              <a:ext uri="{FF2B5EF4-FFF2-40B4-BE49-F238E27FC236}">
                <a16:creationId xmlns:a16="http://schemas.microsoft.com/office/drawing/2014/main" id="{D4BFA3CF-DB91-465B-9E17-6332187729B0}"/>
              </a:ext>
            </a:extLst>
          </p:cNvPr>
          <p:cNvSpPr>
            <a:spLocks noGrp="1"/>
          </p:cNvSpPr>
          <p:nvPr>
            <p:ph type="body" sz="quarter" idx="18"/>
          </p:nvPr>
        </p:nvSpPr>
        <p:spPr/>
        <p:txBody>
          <a:bodyPr/>
          <a:lstStyle/>
          <a:p>
            <a:r>
              <a:rPr lang="en-US" dirty="0"/>
              <a:t>COO</a:t>
            </a:r>
          </a:p>
        </p:txBody>
      </p:sp>
      <p:pic>
        <p:nvPicPr>
          <p:cNvPr id="26" name="Picture Placeholder 25" descr="Headshot of woman looking at camera with a cell phone in her hand">
            <a:extLst>
              <a:ext uri="{FF2B5EF4-FFF2-40B4-BE49-F238E27FC236}">
                <a16:creationId xmlns:a16="http://schemas.microsoft.com/office/drawing/2014/main" id="{A83B3A1A-1842-4B27-A578-D179E6A77E14}"/>
              </a:ext>
            </a:extLst>
          </p:cNvPr>
          <p:cNvPicPr>
            <a:picLocks noGrp="1" noChangeAspect="1"/>
          </p:cNvPicPr>
          <p:nvPr>
            <p:ph type="pic" sz="quarter" idx="42"/>
          </p:nvPr>
        </p:nvPicPr>
        <p:blipFill>
          <a:blip r:embed="rId4" cstate="screen">
            <a:extLst>
              <a:ext uri="{28A0092B-C50C-407E-A947-70E740481C1C}">
                <a14:useLocalDpi xmlns:a14="http://schemas.microsoft.com/office/drawing/2010/main"/>
              </a:ext>
            </a:extLst>
          </a:blip>
          <a:srcRect t="59" b="59"/>
          <a:stretch>
            <a:fillRect/>
          </a:stretch>
        </p:blipFill>
        <p:spPr/>
      </p:pic>
      <p:sp>
        <p:nvSpPr>
          <p:cNvPr id="9" name="Text Placeholder 8">
            <a:extLst>
              <a:ext uri="{FF2B5EF4-FFF2-40B4-BE49-F238E27FC236}">
                <a16:creationId xmlns:a16="http://schemas.microsoft.com/office/drawing/2014/main" id="{52501EAB-3443-481B-9C04-A7B933F36285}"/>
              </a:ext>
            </a:extLst>
          </p:cNvPr>
          <p:cNvSpPr>
            <a:spLocks noGrp="1"/>
          </p:cNvSpPr>
          <p:nvPr>
            <p:ph type="body" sz="quarter" idx="49"/>
          </p:nvPr>
        </p:nvSpPr>
        <p:spPr/>
        <p:txBody>
          <a:bodyPr/>
          <a:lstStyle/>
          <a:p>
            <a:r>
              <a:rPr lang="en-US" dirty="0"/>
              <a:t>Victoria Lindqvist</a:t>
            </a:r>
          </a:p>
        </p:txBody>
      </p:sp>
      <p:sp>
        <p:nvSpPr>
          <p:cNvPr id="10" name="Text Placeholder 9">
            <a:extLst>
              <a:ext uri="{FF2B5EF4-FFF2-40B4-BE49-F238E27FC236}">
                <a16:creationId xmlns:a16="http://schemas.microsoft.com/office/drawing/2014/main" id="{12184F99-4DD3-4944-ABFC-1BAC53C2B447}"/>
              </a:ext>
            </a:extLst>
          </p:cNvPr>
          <p:cNvSpPr>
            <a:spLocks noGrp="1"/>
          </p:cNvSpPr>
          <p:nvPr>
            <p:ph type="body" sz="quarter" idx="50"/>
          </p:nvPr>
        </p:nvSpPr>
        <p:spPr/>
        <p:txBody>
          <a:bodyPr/>
          <a:lstStyle/>
          <a:p>
            <a:r>
              <a:rPr lang="en-US" dirty="0"/>
              <a:t>COB</a:t>
            </a:r>
          </a:p>
        </p:txBody>
      </p:sp>
      <p:pic>
        <p:nvPicPr>
          <p:cNvPr id="28" name="Picture Placeholder 27" descr="Portrait of man looking at someone else's laptop">
            <a:extLst>
              <a:ext uri="{FF2B5EF4-FFF2-40B4-BE49-F238E27FC236}">
                <a16:creationId xmlns:a16="http://schemas.microsoft.com/office/drawing/2014/main" id="{A0FEAE46-9AE4-4548-A546-E3A75A1EE344}"/>
              </a:ext>
            </a:extLst>
          </p:cNvPr>
          <p:cNvPicPr>
            <a:picLocks noGrp="1" noChangeAspect="1"/>
          </p:cNvPicPr>
          <p:nvPr>
            <p:ph type="pic" sz="quarter" idx="43"/>
          </p:nvPr>
        </p:nvPicPr>
        <p:blipFill>
          <a:blip r:embed="rId5" cstate="screen">
            <a:extLst>
              <a:ext uri="{28A0092B-C50C-407E-A947-70E740481C1C}">
                <a14:useLocalDpi xmlns:a14="http://schemas.microsoft.com/office/drawing/2010/main"/>
              </a:ext>
            </a:extLst>
          </a:blip>
          <a:srcRect/>
          <a:stretch>
            <a:fillRect/>
          </a:stretch>
        </p:blipFill>
        <p:spPr/>
      </p:pic>
      <p:sp>
        <p:nvSpPr>
          <p:cNvPr id="12" name="Text Placeholder 11">
            <a:extLst>
              <a:ext uri="{FF2B5EF4-FFF2-40B4-BE49-F238E27FC236}">
                <a16:creationId xmlns:a16="http://schemas.microsoft.com/office/drawing/2014/main" id="{E7EDDEA1-898C-4B9E-891D-BE99BDBE1059}"/>
              </a:ext>
            </a:extLst>
          </p:cNvPr>
          <p:cNvSpPr>
            <a:spLocks noGrp="1"/>
          </p:cNvSpPr>
          <p:nvPr>
            <p:ph type="body" sz="quarter" idx="51"/>
          </p:nvPr>
        </p:nvSpPr>
        <p:spPr/>
        <p:txBody>
          <a:bodyPr/>
          <a:lstStyle/>
          <a:p>
            <a:r>
              <a:rPr lang="en-US" dirty="0"/>
              <a:t>Alexander Martensson</a:t>
            </a:r>
          </a:p>
        </p:txBody>
      </p:sp>
      <p:sp>
        <p:nvSpPr>
          <p:cNvPr id="13" name="Text Placeholder 12">
            <a:extLst>
              <a:ext uri="{FF2B5EF4-FFF2-40B4-BE49-F238E27FC236}">
                <a16:creationId xmlns:a16="http://schemas.microsoft.com/office/drawing/2014/main" id="{0960DE56-ADD5-4F3F-BFE6-076D46045B33}"/>
              </a:ext>
            </a:extLst>
          </p:cNvPr>
          <p:cNvSpPr>
            <a:spLocks noGrp="1"/>
          </p:cNvSpPr>
          <p:nvPr>
            <p:ph type="body" sz="quarter" idx="52"/>
          </p:nvPr>
        </p:nvSpPr>
        <p:spPr/>
        <p:txBody>
          <a:bodyPr/>
          <a:lstStyle/>
          <a:p>
            <a:r>
              <a:rPr lang="en-US" dirty="0"/>
              <a:t>CFO</a:t>
            </a:r>
          </a:p>
        </p:txBody>
      </p:sp>
      <p:pic>
        <p:nvPicPr>
          <p:cNvPr id="30" name="Picture Placeholder 29" descr="Portrait picture of woman sitting at a bench">
            <a:extLst>
              <a:ext uri="{FF2B5EF4-FFF2-40B4-BE49-F238E27FC236}">
                <a16:creationId xmlns:a16="http://schemas.microsoft.com/office/drawing/2014/main" id="{3FA97161-1437-4446-8F3D-9F9A8F4AA454}"/>
              </a:ext>
            </a:extLst>
          </p:cNvPr>
          <p:cNvPicPr>
            <a:picLocks noGrp="1" noChangeAspect="1"/>
          </p:cNvPicPr>
          <p:nvPr>
            <p:ph type="pic" sz="quarter" idx="55"/>
          </p:nvPr>
        </p:nvPicPr>
        <p:blipFill>
          <a:blip r:embed="rId6" cstate="screen">
            <a:extLst>
              <a:ext uri="{28A0092B-C50C-407E-A947-70E740481C1C}">
                <a14:useLocalDpi xmlns:a14="http://schemas.microsoft.com/office/drawing/2010/main"/>
              </a:ext>
            </a:extLst>
          </a:blip>
          <a:srcRect/>
          <a:stretch>
            <a:fillRect/>
          </a:stretch>
        </p:blipFill>
        <p:spPr/>
      </p:pic>
      <p:sp>
        <p:nvSpPr>
          <p:cNvPr id="15" name="Text Placeholder 14">
            <a:extLst>
              <a:ext uri="{FF2B5EF4-FFF2-40B4-BE49-F238E27FC236}">
                <a16:creationId xmlns:a16="http://schemas.microsoft.com/office/drawing/2014/main" id="{1A277DA6-6AF7-4645-85B6-E2DD818E96E1}"/>
              </a:ext>
            </a:extLst>
          </p:cNvPr>
          <p:cNvSpPr>
            <a:spLocks noGrp="1"/>
          </p:cNvSpPr>
          <p:nvPr>
            <p:ph type="body" sz="quarter" idx="53"/>
          </p:nvPr>
        </p:nvSpPr>
        <p:spPr/>
        <p:txBody>
          <a:bodyPr/>
          <a:lstStyle/>
          <a:p>
            <a:r>
              <a:rPr lang="en-US" dirty="0"/>
              <a:t>Angelica Astrom</a:t>
            </a:r>
          </a:p>
        </p:txBody>
      </p:sp>
      <p:sp>
        <p:nvSpPr>
          <p:cNvPr id="16" name="Text Placeholder 15">
            <a:extLst>
              <a:ext uri="{FF2B5EF4-FFF2-40B4-BE49-F238E27FC236}">
                <a16:creationId xmlns:a16="http://schemas.microsoft.com/office/drawing/2014/main" id="{8F93D0B3-1EBC-4A31-B6D5-EB3DA64B9FBF}"/>
              </a:ext>
            </a:extLst>
          </p:cNvPr>
          <p:cNvSpPr>
            <a:spLocks noGrp="1"/>
          </p:cNvSpPr>
          <p:nvPr>
            <p:ph type="body" sz="quarter" idx="54"/>
          </p:nvPr>
        </p:nvSpPr>
        <p:spPr/>
        <p:txBody>
          <a:bodyPr/>
          <a:lstStyle/>
          <a:p>
            <a:r>
              <a:rPr lang="en-US" dirty="0"/>
              <a:t>Head of Operations</a:t>
            </a:r>
          </a:p>
        </p:txBody>
      </p:sp>
      <p:pic>
        <p:nvPicPr>
          <p:cNvPr id="32" name="Picture Placeholder 31" descr="Portrait of woman with her hand by her ear">
            <a:extLst>
              <a:ext uri="{FF2B5EF4-FFF2-40B4-BE49-F238E27FC236}">
                <a16:creationId xmlns:a16="http://schemas.microsoft.com/office/drawing/2014/main" id="{BBB096B6-0847-4F89-83D8-A1DADF7112F6}"/>
              </a:ext>
            </a:extLst>
          </p:cNvPr>
          <p:cNvPicPr>
            <a:picLocks noGrp="1" noChangeAspect="1"/>
          </p:cNvPicPr>
          <p:nvPr>
            <p:ph type="pic" sz="quarter" idx="56"/>
          </p:nvPr>
        </p:nvPicPr>
        <p:blipFill>
          <a:blip r:embed="rId7" cstate="screen">
            <a:extLst>
              <a:ext uri="{28A0092B-C50C-407E-A947-70E740481C1C}">
                <a14:useLocalDpi xmlns:a14="http://schemas.microsoft.com/office/drawing/2010/main"/>
              </a:ext>
            </a:extLst>
          </a:blip>
          <a:srcRect/>
          <a:stretch>
            <a:fillRect/>
          </a:stretch>
        </p:blipFill>
        <p:spPr/>
      </p:pic>
      <p:sp>
        <p:nvSpPr>
          <p:cNvPr id="18" name="Text Placeholder 17">
            <a:extLst>
              <a:ext uri="{FF2B5EF4-FFF2-40B4-BE49-F238E27FC236}">
                <a16:creationId xmlns:a16="http://schemas.microsoft.com/office/drawing/2014/main" id="{29A93B4B-935D-4D19-8CC5-5D8CC08FD022}"/>
              </a:ext>
            </a:extLst>
          </p:cNvPr>
          <p:cNvSpPr>
            <a:spLocks noGrp="1"/>
          </p:cNvSpPr>
          <p:nvPr>
            <p:ph type="body" sz="quarter" idx="58"/>
          </p:nvPr>
        </p:nvSpPr>
        <p:spPr/>
        <p:txBody>
          <a:bodyPr/>
          <a:lstStyle/>
          <a:p>
            <a:r>
              <a:rPr lang="en-US" dirty="0"/>
              <a:t>Mira Karlsson</a:t>
            </a:r>
          </a:p>
        </p:txBody>
      </p:sp>
      <p:sp>
        <p:nvSpPr>
          <p:cNvPr id="19" name="Text Placeholder 18">
            <a:extLst>
              <a:ext uri="{FF2B5EF4-FFF2-40B4-BE49-F238E27FC236}">
                <a16:creationId xmlns:a16="http://schemas.microsoft.com/office/drawing/2014/main" id="{0F949A24-E239-4AB3-A3FC-EDFF83BDE9CA}"/>
              </a:ext>
            </a:extLst>
          </p:cNvPr>
          <p:cNvSpPr>
            <a:spLocks noGrp="1"/>
          </p:cNvSpPr>
          <p:nvPr>
            <p:ph type="body" sz="quarter" idx="59"/>
          </p:nvPr>
        </p:nvSpPr>
        <p:spPr/>
        <p:txBody>
          <a:bodyPr/>
          <a:lstStyle/>
          <a:p>
            <a:r>
              <a:rPr lang="en-US" dirty="0"/>
              <a:t>Head of Technical</a:t>
            </a:r>
          </a:p>
        </p:txBody>
      </p:sp>
      <p:pic>
        <p:nvPicPr>
          <p:cNvPr id="34" name="Picture Placeholder 33" descr="Portrait of woman staring into camera">
            <a:extLst>
              <a:ext uri="{FF2B5EF4-FFF2-40B4-BE49-F238E27FC236}">
                <a16:creationId xmlns:a16="http://schemas.microsoft.com/office/drawing/2014/main" id="{2A7A440D-D1A9-486C-9C65-A36D410B9465}"/>
              </a:ext>
            </a:extLst>
          </p:cNvPr>
          <p:cNvPicPr>
            <a:picLocks noGrp="1" noChangeAspect="1"/>
          </p:cNvPicPr>
          <p:nvPr>
            <p:ph type="pic" sz="quarter" idx="57"/>
          </p:nvPr>
        </p:nvPicPr>
        <p:blipFill>
          <a:blip r:embed="rId8" cstate="screen">
            <a:extLst>
              <a:ext uri="{28A0092B-C50C-407E-A947-70E740481C1C}">
                <a14:useLocalDpi xmlns:a14="http://schemas.microsoft.com/office/drawing/2010/main"/>
              </a:ext>
            </a:extLst>
          </a:blip>
          <a:srcRect/>
          <a:stretch>
            <a:fillRect/>
          </a:stretch>
        </p:blipFill>
        <p:spPr/>
      </p:pic>
      <p:sp>
        <p:nvSpPr>
          <p:cNvPr id="21" name="Text Placeholder 20">
            <a:extLst>
              <a:ext uri="{FF2B5EF4-FFF2-40B4-BE49-F238E27FC236}">
                <a16:creationId xmlns:a16="http://schemas.microsoft.com/office/drawing/2014/main" id="{C30081B2-8CBF-44F8-A13B-DEFA7589439A}"/>
              </a:ext>
            </a:extLst>
          </p:cNvPr>
          <p:cNvSpPr>
            <a:spLocks noGrp="1"/>
          </p:cNvSpPr>
          <p:nvPr>
            <p:ph type="body" sz="quarter" idx="60"/>
          </p:nvPr>
        </p:nvSpPr>
        <p:spPr/>
        <p:txBody>
          <a:bodyPr/>
          <a:lstStyle/>
          <a:p>
            <a:r>
              <a:rPr lang="en-US" dirty="0"/>
              <a:t>Flora Berggren</a:t>
            </a:r>
          </a:p>
        </p:txBody>
      </p:sp>
      <p:sp>
        <p:nvSpPr>
          <p:cNvPr id="22" name="Text Placeholder 21">
            <a:extLst>
              <a:ext uri="{FF2B5EF4-FFF2-40B4-BE49-F238E27FC236}">
                <a16:creationId xmlns:a16="http://schemas.microsoft.com/office/drawing/2014/main" id="{4B311816-FA44-451E-99BA-593D9A59D4AB}"/>
              </a:ext>
            </a:extLst>
          </p:cNvPr>
          <p:cNvSpPr>
            <a:spLocks noGrp="1"/>
          </p:cNvSpPr>
          <p:nvPr>
            <p:ph type="body" sz="quarter" idx="61"/>
          </p:nvPr>
        </p:nvSpPr>
        <p:spPr/>
        <p:txBody>
          <a:bodyPr/>
          <a:lstStyle/>
          <a:p>
            <a:r>
              <a:rPr lang="en-US" dirty="0"/>
              <a:t>Creative Director</a:t>
            </a:r>
          </a:p>
        </p:txBody>
      </p:sp>
      <p:sp>
        <p:nvSpPr>
          <p:cNvPr id="2" name="Slide Number Placeholder 1">
            <a:extLst>
              <a:ext uri="{FF2B5EF4-FFF2-40B4-BE49-F238E27FC236}">
                <a16:creationId xmlns:a16="http://schemas.microsoft.com/office/drawing/2014/main" id="{1083AE5C-EF68-4A2B-9566-EDAB608739BA}"/>
              </a:ext>
            </a:extLst>
          </p:cNvPr>
          <p:cNvSpPr>
            <a:spLocks noGrp="1"/>
          </p:cNvSpPr>
          <p:nvPr>
            <p:ph type="sldNum" sz="quarter" idx="62"/>
          </p:nvPr>
        </p:nvSpPr>
        <p:spPr>
          <a:xfrm>
            <a:off x="11091633" y="6456363"/>
            <a:ext cx="962795" cy="264330"/>
          </a:xfrm>
        </p:spPr>
        <p:txBody>
          <a:bodyPr/>
          <a:lstStyle/>
          <a:p>
            <a:r>
              <a:rPr lang="en-US" dirty="0"/>
              <a:t>page </a:t>
            </a:r>
            <a:fld id="{19B51A1E-902D-48AF-9020-955120F399B6}" type="slidenum">
              <a:rPr lang="en-US" b="1" i="1" smtClean="0"/>
              <a:pPr/>
              <a:t>23</a:t>
            </a:fld>
            <a:endParaRPr lang="en-US" b="1" i="1" dirty="0"/>
          </a:p>
        </p:txBody>
      </p:sp>
    </p:spTree>
    <p:extLst>
      <p:ext uri="{BB962C8B-B14F-4D97-AF65-F5344CB8AC3E}">
        <p14:creationId xmlns:p14="http://schemas.microsoft.com/office/powerpoint/2010/main" val="214253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BC95-9A61-42D6-889E-D19E72BED8CC}"/>
              </a:ext>
            </a:extLst>
          </p:cNvPr>
          <p:cNvSpPr>
            <a:spLocks noGrp="1"/>
          </p:cNvSpPr>
          <p:nvPr>
            <p:ph type="title"/>
          </p:nvPr>
        </p:nvSpPr>
        <p:spPr/>
        <p:txBody>
          <a:bodyPr/>
          <a:lstStyle/>
          <a:p>
            <a:r>
              <a:rPr lang="en-US" dirty="0"/>
              <a:t>Funding</a:t>
            </a:r>
          </a:p>
        </p:txBody>
      </p:sp>
      <p:grpSp>
        <p:nvGrpSpPr>
          <p:cNvPr id="10" name="Group 9" title="Fund Category (Grouped)">
            <a:extLst>
              <a:ext uri="{FF2B5EF4-FFF2-40B4-BE49-F238E27FC236}">
                <a16:creationId xmlns:a16="http://schemas.microsoft.com/office/drawing/2014/main" id="{78FA785D-9264-466B-AEAA-8E2A8AC23BFF}"/>
              </a:ext>
            </a:extLst>
          </p:cNvPr>
          <p:cNvGrpSpPr/>
          <p:nvPr/>
        </p:nvGrpSpPr>
        <p:grpSpPr>
          <a:xfrm>
            <a:off x="1060398" y="1158373"/>
            <a:ext cx="2456706" cy="1634164"/>
            <a:chOff x="635303" y="993330"/>
            <a:chExt cx="2456706" cy="1634164"/>
          </a:xfrm>
        </p:grpSpPr>
        <p:sp>
          <p:nvSpPr>
            <p:cNvPr id="11" name="Text Placeholder 80">
              <a:extLst>
                <a:ext uri="{FF2B5EF4-FFF2-40B4-BE49-F238E27FC236}">
                  <a16:creationId xmlns:a16="http://schemas.microsoft.com/office/drawing/2014/main" id="{9C4D3443-BA55-4194-A10B-882214472236}"/>
                </a:ext>
              </a:extLst>
            </p:cNvPr>
            <p:cNvSpPr txBox="1">
              <a:spLocks/>
            </p:cNvSpPr>
            <p:nvPr/>
          </p:nvSpPr>
          <p:spPr>
            <a:xfrm>
              <a:off x="635303" y="1910839"/>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solidFill>
                    <a:schemeClr val="tx1">
                      <a:lumMod val="75000"/>
                      <a:lumOff val="25000"/>
                    </a:schemeClr>
                  </a:solidFill>
                </a:rPr>
                <a:t>Lorem ipsum dolor sit amet, consectetur adipiscing elit. </a:t>
              </a:r>
            </a:p>
          </p:txBody>
        </p:sp>
        <p:sp>
          <p:nvSpPr>
            <p:cNvPr id="12" name="Text Placeholder 80">
              <a:extLst>
                <a:ext uri="{FF2B5EF4-FFF2-40B4-BE49-F238E27FC236}">
                  <a16:creationId xmlns:a16="http://schemas.microsoft.com/office/drawing/2014/main" id="{4715C3E6-4EE7-4EA6-87A1-B6B0BA92431F}"/>
                </a:ext>
              </a:extLst>
            </p:cNvPr>
            <p:cNvSpPr txBox="1">
              <a:spLocks/>
            </p:cNvSpPr>
            <p:nvPr/>
          </p:nvSpPr>
          <p:spPr>
            <a:xfrm>
              <a:off x="635303" y="1504110"/>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solidFill>
                    <a:schemeClr val="tx1">
                      <a:lumMod val="75000"/>
                      <a:lumOff val="25000"/>
                    </a:schemeClr>
                  </a:solidFill>
                </a:rPr>
                <a:t>Fund Category</a:t>
              </a:r>
            </a:p>
          </p:txBody>
        </p:sp>
        <p:pic>
          <p:nvPicPr>
            <p:cNvPr id="13" name="Graphic 12" descr="Network icon" title="Placeholder Icon">
              <a:extLst>
                <a:ext uri="{FF2B5EF4-FFF2-40B4-BE49-F238E27FC236}">
                  <a16:creationId xmlns:a16="http://schemas.microsoft.com/office/drawing/2014/main" id="{118AC668-E5B7-477C-BBB6-9FB87CCCBAA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5854" y="993330"/>
              <a:ext cx="516155" cy="516155"/>
            </a:xfrm>
            <a:prstGeom prst="rect">
              <a:avLst/>
            </a:prstGeom>
          </p:spPr>
        </p:pic>
      </p:grpSp>
      <p:grpSp>
        <p:nvGrpSpPr>
          <p:cNvPr id="28" name="Group 27">
            <a:extLst>
              <a:ext uri="{FF2B5EF4-FFF2-40B4-BE49-F238E27FC236}">
                <a16:creationId xmlns:a16="http://schemas.microsoft.com/office/drawing/2014/main" id="{298EBE49-96A3-40F1-8428-4AF4B4291BA0}"/>
              </a:ext>
              <a:ext uri="{C183D7F6-B498-43B3-948B-1728B52AA6E4}">
                <adec:decorative xmlns:adec="http://schemas.microsoft.com/office/drawing/2017/decorative" val="1"/>
              </a:ext>
            </a:extLst>
          </p:cNvPr>
          <p:cNvGrpSpPr/>
          <p:nvPr/>
        </p:nvGrpSpPr>
        <p:grpSpPr>
          <a:xfrm flipH="1">
            <a:off x="3658771" y="1805534"/>
            <a:ext cx="779076" cy="340983"/>
            <a:chOff x="10085433" y="2368574"/>
            <a:chExt cx="1482680" cy="648934"/>
          </a:xfrm>
        </p:grpSpPr>
        <p:cxnSp>
          <p:nvCxnSpPr>
            <p:cNvPr id="29" name="Straight Connector 28">
              <a:extLst>
                <a:ext uri="{FF2B5EF4-FFF2-40B4-BE49-F238E27FC236}">
                  <a16:creationId xmlns:a16="http://schemas.microsoft.com/office/drawing/2014/main" id="{1577C73D-7D23-4086-9E31-36EA480B9F0C}"/>
                </a:ext>
              </a:extLst>
            </p:cNvPr>
            <p:cNvCxnSpPr>
              <a:cxnSpLocks/>
            </p:cNvCxnSpPr>
            <p:nvPr/>
          </p:nvCxnSpPr>
          <p:spPr>
            <a:xfrm flipH="1">
              <a:off x="10247666" y="2412045"/>
              <a:ext cx="13204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03A896-E835-4718-8E6D-B9D314B625A6}"/>
                </a:ext>
              </a:extLst>
            </p:cNvPr>
            <p:cNvCxnSpPr>
              <a:cxnSpLocks/>
            </p:cNvCxnSpPr>
            <p:nvPr/>
          </p:nvCxnSpPr>
          <p:spPr>
            <a:xfrm rot="18000000" flipH="1">
              <a:off x="9760966" y="2693041"/>
              <a:ext cx="64893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title="Fund Category (Grouped)">
            <a:extLst>
              <a:ext uri="{FF2B5EF4-FFF2-40B4-BE49-F238E27FC236}">
                <a16:creationId xmlns:a16="http://schemas.microsoft.com/office/drawing/2014/main" id="{990D619C-FBD3-434E-BFD3-36EFCE176C70}"/>
              </a:ext>
            </a:extLst>
          </p:cNvPr>
          <p:cNvGrpSpPr/>
          <p:nvPr/>
        </p:nvGrpSpPr>
        <p:grpSpPr>
          <a:xfrm>
            <a:off x="870857" y="4610045"/>
            <a:ext cx="2646247" cy="1669940"/>
            <a:chOff x="428369" y="2759296"/>
            <a:chExt cx="2646247" cy="1669940"/>
          </a:xfrm>
        </p:grpSpPr>
        <p:sp>
          <p:nvSpPr>
            <p:cNvPr id="19" name="Text Placeholder 80">
              <a:extLst>
                <a:ext uri="{FF2B5EF4-FFF2-40B4-BE49-F238E27FC236}">
                  <a16:creationId xmlns:a16="http://schemas.microsoft.com/office/drawing/2014/main" id="{A6878129-A39E-41EB-9E23-2A32984D7CAC}"/>
                </a:ext>
              </a:extLst>
            </p:cNvPr>
            <p:cNvSpPr txBox="1">
              <a:spLocks/>
            </p:cNvSpPr>
            <p:nvPr/>
          </p:nvSpPr>
          <p:spPr>
            <a:xfrm>
              <a:off x="428369" y="3712581"/>
              <a:ext cx="2598328"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solidFill>
                    <a:schemeClr val="tx1">
                      <a:lumMod val="75000"/>
                      <a:lumOff val="25000"/>
                    </a:schemeClr>
                  </a:solidFill>
                </a:rPr>
                <a:t>. Integer convallis suscipit ante eu varius. Morbi a purus dolor. </a:t>
              </a:r>
            </a:p>
          </p:txBody>
        </p:sp>
        <p:sp>
          <p:nvSpPr>
            <p:cNvPr id="20" name="Text Placeholder 80">
              <a:extLst>
                <a:ext uri="{FF2B5EF4-FFF2-40B4-BE49-F238E27FC236}">
                  <a16:creationId xmlns:a16="http://schemas.microsoft.com/office/drawing/2014/main" id="{26769ACA-7442-4E40-A854-8DF89988D616}"/>
                </a:ext>
              </a:extLst>
            </p:cNvPr>
            <p:cNvSpPr txBox="1">
              <a:spLocks/>
            </p:cNvSpPr>
            <p:nvPr/>
          </p:nvSpPr>
          <p:spPr>
            <a:xfrm>
              <a:off x="635303" y="3305852"/>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solidFill>
                    <a:schemeClr val="tx1">
                      <a:lumMod val="75000"/>
                      <a:lumOff val="25000"/>
                    </a:schemeClr>
                  </a:solidFill>
                </a:rPr>
                <a:t>Fund Category</a:t>
              </a:r>
            </a:p>
          </p:txBody>
        </p:sp>
        <p:pic>
          <p:nvPicPr>
            <p:cNvPr id="21" name="Graphic 20" descr="Newspaper icon" title="Placeholder Icon">
              <a:extLst>
                <a:ext uri="{FF2B5EF4-FFF2-40B4-BE49-F238E27FC236}">
                  <a16:creationId xmlns:a16="http://schemas.microsoft.com/office/drawing/2014/main" id="{08C706D0-602E-4E70-8D49-B7A3F84636F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58461" y="2759296"/>
              <a:ext cx="516155" cy="516155"/>
            </a:xfrm>
            <a:prstGeom prst="rect">
              <a:avLst/>
            </a:prstGeom>
          </p:spPr>
        </p:pic>
      </p:grpSp>
      <p:grpSp>
        <p:nvGrpSpPr>
          <p:cNvPr id="31" name="Group 30">
            <a:extLst>
              <a:ext uri="{FF2B5EF4-FFF2-40B4-BE49-F238E27FC236}">
                <a16:creationId xmlns:a16="http://schemas.microsoft.com/office/drawing/2014/main" id="{15ADA92C-D40B-46C7-9ACC-07A371CA5C24}"/>
              </a:ext>
              <a:ext uri="{C183D7F6-B498-43B3-948B-1728B52AA6E4}">
                <adec:decorative xmlns:adec="http://schemas.microsoft.com/office/drawing/2017/decorative" val="1"/>
              </a:ext>
            </a:extLst>
          </p:cNvPr>
          <p:cNvGrpSpPr/>
          <p:nvPr/>
        </p:nvGrpSpPr>
        <p:grpSpPr>
          <a:xfrm flipH="1" flipV="1">
            <a:off x="3661050" y="4986109"/>
            <a:ext cx="779076" cy="340983"/>
            <a:chOff x="10085433" y="2368574"/>
            <a:chExt cx="1482680" cy="648934"/>
          </a:xfrm>
        </p:grpSpPr>
        <p:cxnSp>
          <p:nvCxnSpPr>
            <p:cNvPr id="32" name="Straight Connector 31">
              <a:extLst>
                <a:ext uri="{FF2B5EF4-FFF2-40B4-BE49-F238E27FC236}">
                  <a16:creationId xmlns:a16="http://schemas.microsoft.com/office/drawing/2014/main" id="{49C66FC9-08F4-4F04-A288-760424B646AB}"/>
                </a:ext>
              </a:extLst>
            </p:cNvPr>
            <p:cNvCxnSpPr>
              <a:cxnSpLocks/>
            </p:cNvCxnSpPr>
            <p:nvPr/>
          </p:nvCxnSpPr>
          <p:spPr>
            <a:xfrm flipH="1">
              <a:off x="10247666" y="2412045"/>
              <a:ext cx="132044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96D17F-463A-4AB8-AAAE-F553E9A46C9A}"/>
                </a:ext>
              </a:extLst>
            </p:cNvPr>
            <p:cNvCxnSpPr>
              <a:cxnSpLocks/>
            </p:cNvCxnSpPr>
            <p:nvPr/>
          </p:nvCxnSpPr>
          <p:spPr>
            <a:xfrm rot="18000000" flipH="1">
              <a:off x="9760966" y="2693041"/>
              <a:ext cx="64893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Chart 4" title="Funding Chart">
            <a:extLst>
              <a:ext uri="{FF2B5EF4-FFF2-40B4-BE49-F238E27FC236}">
                <a16:creationId xmlns:a16="http://schemas.microsoft.com/office/drawing/2014/main" id="{6B5B5567-9EC0-4D32-9FDA-A396C361FC5A}"/>
              </a:ext>
            </a:extLst>
          </p:cNvPr>
          <p:cNvGraphicFramePr/>
          <p:nvPr>
            <p:extLst>
              <p:ext uri="{D42A27DB-BD31-4B8C-83A1-F6EECF244321}">
                <p14:modId xmlns:p14="http://schemas.microsoft.com/office/powerpoint/2010/main" val="54973270"/>
              </p:ext>
            </p:extLst>
          </p:nvPr>
        </p:nvGraphicFramePr>
        <p:xfrm>
          <a:off x="3387804" y="2192246"/>
          <a:ext cx="4468016" cy="3011384"/>
        </p:xfrm>
        <a:graphic>
          <a:graphicData uri="http://schemas.openxmlformats.org/drawingml/2006/chart">
            <c:chart xmlns:c="http://schemas.openxmlformats.org/drawingml/2006/chart" xmlns:r="http://schemas.openxmlformats.org/officeDocument/2006/relationships" r:id="rId7"/>
          </a:graphicData>
        </a:graphic>
      </p:graphicFrame>
      <p:grpSp>
        <p:nvGrpSpPr>
          <p:cNvPr id="14" name="Group 13" title="Fund Category (Grouped)">
            <a:extLst>
              <a:ext uri="{FF2B5EF4-FFF2-40B4-BE49-F238E27FC236}">
                <a16:creationId xmlns:a16="http://schemas.microsoft.com/office/drawing/2014/main" id="{B1EA58AE-DF29-4AFB-8B2D-5941C37C8B1C}"/>
              </a:ext>
            </a:extLst>
          </p:cNvPr>
          <p:cNvGrpSpPr/>
          <p:nvPr/>
        </p:nvGrpSpPr>
        <p:grpSpPr>
          <a:xfrm>
            <a:off x="7825953" y="1025022"/>
            <a:ext cx="2391394" cy="1657889"/>
            <a:chOff x="635303" y="4653927"/>
            <a:chExt cx="2391394" cy="1657889"/>
          </a:xfrm>
        </p:grpSpPr>
        <p:sp>
          <p:nvSpPr>
            <p:cNvPr id="15" name="Text Placeholder 80">
              <a:extLst>
                <a:ext uri="{FF2B5EF4-FFF2-40B4-BE49-F238E27FC236}">
                  <a16:creationId xmlns:a16="http://schemas.microsoft.com/office/drawing/2014/main" id="{5CC120CE-241B-46BF-81A1-D0E5864C86E8}"/>
                </a:ext>
              </a:extLst>
            </p:cNvPr>
            <p:cNvSpPr txBox="1">
              <a:spLocks/>
            </p:cNvSpPr>
            <p:nvPr/>
          </p:nvSpPr>
          <p:spPr>
            <a:xfrm>
              <a:off x="635303" y="5595161"/>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lumMod val="75000"/>
                      <a:lumOff val="25000"/>
                    </a:schemeClr>
                  </a:solidFill>
                </a:rPr>
                <a:t>Etiam aliquet eu mi quis lacinia. Ut fermentum a magna ut.</a:t>
              </a:r>
            </a:p>
          </p:txBody>
        </p:sp>
        <p:sp>
          <p:nvSpPr>
            <p:cNvPr id="16" name="Text Placeholder 80">
              <a:extLst>
                <a:ext uri="{FF2B5EF4-FFF2-40B4-BE49-F238E27FC236}">
                  <a16:creationId xmlns:a16="http://schemas.microsoft.com/office/drawing/2014/main" id="{2967B6E6-8BEF-4CB1-8225-6569B5BC6BEC}"/>
                </a:ext>
              </a:extLst>
            </p:cNvPr>
            <p:cNvSpPr txBox="1">
              <a:spLocks/>
            </p:cNvSpPr>
            <p:nvPr/>
          </p:nvSpPr>
          <p:spPr>
            <a:xfrm>
              <a:off x="635303" y="5188432"/>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75000"/>
                      <a:lumOff val="25000"/>
                    </a:schemeClr>
                  </a:solidFill>
                </a:rPr>
                <a:t>Fund Category</a:t>
              </a:r>
            </a:p>
          </p:txBody>
        </p:sp>
        <p:pic>
          <p:nvPicPr>
            <p:cNvPr id="17" name="Graphic 16" descr="Satellite icon" title="Placeholder Icon">
              <a:extLst>
                <a:ext uri="{FF2B5EF4-FFF2-40B4-BE49-F238E27FC236}">
                  <a16:creationId xmlns:a16="http://schemas.microsoft.com/office/drawing/2014/main" id="{07C77A0A-D269-44E9-A32D-6A9CEC704D7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5303" y="4653927"/>
              <a:ext cx="516155" cy="516155"/>
            </a:xfrm>
            <a:prstGeom prst="rect">
              <a:avLst/>
            </a:prstGeom>
          </p:spPr>
        </p:pic>
      </p:grpSp>
      <p:grpSp>
        <p:nvGrpSpPr>
          <p:cNvPr id="22" name="Group 21">
            <a:extLst>
              <a:ext uri="{FF2B5EF4-FFF2-40B4-BE49-F238E27FC236}">
                <a16:creationId xmlns:a16="http://schemas.microsoft.com/office/drawing/2014/main" id="{286F7A2F-659A-4006-8D19-8ED4E02D58D6}"/>
              </a:ext>
              <a:ext uri="{C183D7F6-B498-43B3-948B-1728B52AA6E4}">
                <adec:decorative xmlns:adec="http://schemas.microsoft.com/office/drawing/2017/decorative" val="1"/>
              </a:ext>
            </a:extLst>
          </p:cNvPr>
          <p:cNvGrpSpPr/>
          <p:nvPr/>
        </p:nvGrpSpPr>
        <p:grpSpPr>
          <a:xfrm>
            <a:off x="6849071" y="1827903"/>
            <a:ext cx="835213" cy="340983"/>
            <a:chOff x="10085433" y="2368574"/>
            <a:chExt cx="1470538" cy="648934"/>
          </a:xfrm>
        </p:grpSpPr>
        <p:cxnSp>
          <p:nvCxnSpPr>
            <p:cNvPr id="23" name="Straight Connector 22">
              <a:extLst>
                <a:ext uri="{FF2B5EF4-FFF2-40B4-BE49-F238E27FC236}">
                  <a16:creationId xmlns:a16="http://schemas.microsoft.com/office/drawing/2014/main" id="{D84E44BF-58C4-4DA8-B6B1-C9E9A39EB246}"/>
                </a:ext>
              </a:extLst>
            </p:cNvPr>
            <p:cNvCxnSpPr>
              <a:cxnSpLocks/>
            </p:cNvCxnSpPr>
            <p:nvPr/>
          </p:nvCxnSpPr>
          <p:spPr>
            <a:xfrm flipH="1">
              <a:off x="10235525" y="2412045"/>
              <a:ext cx="13204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AFC16D-113E-464A-BC6B-A0684D4FEE9D}"/>
                </a:ext>
              </a:extLst>
            </p:cNvPr>
            <p:cNvCxnSpPr>
              <a:cxnSpLocks/>
            </p:cNvCxnSpPr>
            <p:nvPr/>
          </p:nvCxnSpPr>
          <p:spPr>
            <a:xfrm rot="18000000" flipH="1">
              <a:off x="9760966" y="2693041"/>
              <a:ext cx="6489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title="Fund Category (Grouped)">
            <a:extLst>
              <a:ext uri="{FF2B5EF4-FFF2-40B4-BE49-F238E27FC236}">
                <a16:creationId xmlns:a16="http://schemas.microsoft.com/office/drawing/2014/main" id="{059A3F79-6A32-438A-BEFD-DD7037DBEFCC}"/>
              </a:ext>
            </a:extLst>
          </p:cNvPr>
          <p:cNvGrpSpPr/>
          <p:nvPr/>
        </p:nvGrpSpPr>
        <p:grpSpPr>
          <a:xfrm>
            <a:off x="7825953" y="4448189"/>
            <a:ext cx="2778261" cy="1962347"/>
            <a:chOff x="8881417" y="2258575"/>
            <a:chExt cx="2778261" cy="1962347"/>
          </a:xfrm>
        </p:grpSpPr>
        <p:sp>
          <p:nvSpPr>
            <p:cNvPr id="7" name="Text Placeholder 80">
              <a:extLst>
                <a:ext uri="{FF2B5EF4-FFF2-40B4-BE49-F238E27FC236}">
                  <a16:creationId xmlns:a16="http://schemas.microsoft.com/office/drawing/2014/main" id="{7B15D9A6-030E-40B4-B9A4-32A3302EF94F}"/>
                </a:ext>
              </a:extLst>
            </p:cNvPr>
            <p:cNvSpPr txBox="1">
              <a:spLocks/>
            </p:cNvSpPr>
            <p:nvPr/>
          </p:nvSpPr>
          <p:spPr>
            <a:xfrm>
              <a:off x="8987805" y="3316332"/>
              <a:ext cx="2671873" cy="904590"/>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lumMod val="75000"/>
                      <a:lumOff val="25000"/>
                    </a:schemeClr>
                  </a:solidFill>
                </a:rPr>
                <a:t>Suspendisse sit amet ipsum finibus justo viverra blandit. Ut congue quis tortor eget sodales. </a:t>
              </a:r>
            </a:p>
          </p:txBody>
        </p:sp>
        <p:sp>
          <p:nvSpPr>
            <p:cNvPr id="8" name="Text Placeholder 80">
              <a:extLst>
                <a:ext uri="{FF2B5EF4-FFF2-40B4-BE49-F238E27FC236}">
                  <a16:creationId xmlns:a16="http://schemas.microsoft.com/office/drawing/2014/main" id="{78127210-F620-4F8A-89B7-C0962F01ABC5}"/>
                </a:ext>
              </a:extLst>
            </p:cNvPr>
            <p:cNvSpPr txBox="1">
              <a:spLocks/>
            </p:cNvSpPr>
            <p:nvPr/>
          </p:nvSpPr>
          <p:spPr>
            <a:xfrm>
              <a:off x="8967861" y="2909603"/>
              <a:ext cx="2391393"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75000"/>
                      <a:lumOff val="25000"/>
                    </a:schemeClr>
                  </a:solidFill>
                </a:rPr>
                <a:t>Fund Category</a:t>
              </a:r>
            </a:p>
          </p:txBody>
        </p:sp>
        <p:pic>
          <p:nvPicPr>
            <p:cNvPr id="9" name="Graphic 8" descr="Bullseye icon" title="Placeholder Icon">
              <a:extLst>
                <a:ext uri="{FF2B5EF4-FFF2-40B4-BE49-F238E27FC236}">
                  <a16:creationId xmlns:a16="http://schemas.microsoft.com/office/drawing/2014/main" id="{EB5DF1D7-3FD9-42D6-BEE4-A0BE87154BC2}"/>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881417" y="2258575"/>
              <a:ext cx="567771" cy="567771"/>
            </a:xfrm>
            <a:prstGeom prst="rect">
              <a:avLst/>
            </a:prstGeom>
          </p:spPr>
        </p:pic>
      </p:grpSp>
      <p:grpSp>
        <p:nvGrpSpPr>
          <p:cNvPr id="25" name="Group 24">
            <a:extLst>
              <a:ext uri="{FF2B5EF4-FFF2-40B4-BE49-F238E27FC236}">
                <a16:creationId xmlns:a16="http://schemas.microsoft.com/office/drawing/2014/main" id="{E1D62F4C-F7AD-49CD-8499-3FBAD8FFF4EA}"/>
              </a:ext>
              <a:ext uri="{C183D7F6-B498-43B3-948B-1728B52AA6E4}">
                <adec:decorative xmlns:adec="http://schemas.microsoft.com/office/drawing/2017/decorative" val="1"/>
              </a:ext>
            </a:extLst>
          </p:cNvPr>
          <p:cNvGrpSpPr/>
          <p:nvPr/>
        </p:nvGrpSpPr>
        <p:grpSpPr>
          <a:xfrm flipV="1">
            <a:off x="6905210" y="4984320"/>
            <a:ext cx="779074" cy="340983"/>
            <a:chOff x="10085436" y="2368575"/>
            <a:chExt cx="1482677" cy="648934"/>
          </a:xfrm>
        </p:grpSpPr>
        <p:cxnSp>
          <p:nvCxnSpPr>
            <p:cNvPr id="26" name="Straight Connector 25">
              <a:extLst>
                <a:ext uri="{FF2B5EF4-FFF2-40B4-BE49-F238E27FC236}">
                  <a16:creationId xmlns:a16="http://schemas.microsoft.com/office/drawing/2014/main" id="{493B22ED-AFEC-489C-B59A-F64E19A09DCC}"/>
                </a:ext>
              </a:extLst>
            </p:cNvPr>
            <p:cNvCxnSpPr>
              <a:cxnSpLocks/>
            </p:cNvCxnSpPr>
            <p:nvPr/>
          </p:nvCxnSpPr>
          <p:spPr>
            <a:xfrm flipH="1">
              <a:off x="10247666" y="2412045"/>
              <a:ext cx="13204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F32A56-CAD2-4FF2-8BB9-EFF8FE176A19}"/>
                </a:ext>
              </a:extLst>
            </p:cNvPr>
            <p:cNvCxnSpPr>
              <a:cxnSpLocks/>
            </p:cNvCxnSpPr>
            <p:nvPr/>
          </p:nvCxnSpPr>
          <p:spPr>
            <a:xfrm rot="18000000" flipH="1">
              <a:off x="9760969" y="2693042"/>
              <a:ext cx="64893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44E70AE6-D9C2-4E1B-A376-A7A7DEE1E8A3}"/>
              </a:ext>
            </a:extLst>
          </p:cNvPr>
          <p:cNvSpPr>
            <a:spLocks noGrp="1"/>
          </p:cNvSpPr>
          <p:nvPr>
            <p:ph type="sldNum" sz="quarter" idx="14"/>
          </p:nvPr>
        </p:nvSpPr>
        <p:spPr>
          <a:xfrm>
            <a:off x="11091633" y="6456363"/>
            <a:ext cx="962795" cy="264330"/>
          </a:xfrm>
        </p:spPr>
        <p:txBody>
          <a:bodyPr/>
          <a:lstStyle/>
          <a:p>
            <a:r>
              <a:rPr lang="en-US" dirty="0"/>
              <a:t>page </a:t>
            </a:r>
            <a:fld id="{19B51A1E-902D-48AF-9020-955120F399B6}" type="slidenum">
              <a:rPr lang="en-US" b="1" i="1" smtClean="0"/>
              <a:pPr/>
              <a:t>24</a:t>
            </a:fld>
            <a:endParaRPr lang="en-US" b="1" i="1" dirty="0"/>
          </a:p>
        </p:txBody>
      </p:sp>
    </p:spTree>
    <p:extLst>
      <p:ext uri="{BB962C8B-B14F-4D97-AF65-F5344CB8AC3E}">
        <p14:creationId xmlns:p14="http://schemas.microsoft.com/office/powerpoint/2010/main" val="139377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Stethescope laying on top of form">
            <a:extLst>
              <a:ext uri="{FF2B5EF4-FFF2-40B4-BE49-F238E27FC236}">
                <a16:creationId xmlns:a16="http://schemas.microsoft.com/office/drawing/2014/main" id="{70AAE794-2F38-416E-B928-BB5474A812D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9" name="Rectangle 8">
            <a:extLst>
              <a:ext uri="{FF2B5EF4-FFF2-40B4-BE49-F238E27FC236}">
                <a16:creationId xmlns:a16="http://schemas.microsoft.com/office/drawing/2014/main" id="{D76A5F21-C887-4379-A20A-3CB406A1F102}"/>
              </a:ext>
              <a:ext uri="{C183D7F6-B498-43B3-948B-1728B52AA6E4}">
                <adec:decorative xmlns:adec="http://schemas.microsoft.com/office/drawing/2017/decorative" val="1"/>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537512" y="407390"/>
            <a:ext cx="4444800" cy="2728844"/>
          </a:xfrm>
        </p:spPr>
        <p:txBody>
          <a:bodyPr/>
          <a:lstStyle/>
          <a:p>
            <a:endParaRPr lang="en-US" dirty="0"/>
          </a:p>
        </p:txBody>
      </p:sp>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black">
          <a:xfrm>
            <a:off x="5573044" y="407390"/>
            <a:ext cx="5085650" cy="720000"/>
          </a:xfrm>
        </p:spPr>
        <p:txBody>
          <a:bodyPr/>
          <a:lstStyle/>
          <a:p>
            <a:r>
              <a:rPr lang="en-US" dirty="0"/>
              <a:t>RESULTS</a:t>
            </a:r>
          </a:p>
        </p:txBody>
      </p:sp>
      <p:sp>
        <p:nvSpPr>
          <p:cNvPr id="10" name="Rectangle 9">
            <a:extLst>
              <a:ext uri="{FF2B5EF4-FFF2-40B4-BE49-F238E27FC236}">
                <a16:creationId xmlns:a16="http://schemas.microsoft.com/office/drawing/2014/main" id="{9B2C0108-E805-41BB-8B73-17882B3BCDEE}"/>
              </a:ext>
            </a:extLst>
          </p:cNvPr>
          <p:cNvSpPr/>
          <p:nvPr/>
        </p:nvSpPr>
        <p:spPr>
          <a:xfrm>
            <a:off x="10957432" y="5858406"/>
            <a:ext cx="1234567" cy="49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90245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Stethescope laying on top of form">
            <a:extLst>
              <a:ext uri="{FF2B5EF4-FFF2-40B4-BE49-F238E27FC236}">
                <a16:creationId xmlns:a16="http://schemas.microsoft.com/office/drawing/2014/main" id="{70AAE794-2F38-416E-B928-BB5474A812D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9" name="Rectangle 8">
            <a:extLst>
              <a:ext uri="{FF2B5EF4-FFF2-40B4-BE49-F238E27FC236}">
                <a16:creationId xmlns:a16="http://schemas.microsoft.com/office/drawing/2014/main" id="{D76A5F21-C887-4379-A20A-3CB406A1F102}"/>
              </a:ext>
              <a:ext uri="{C183D7F6-B498-43B3-948B-1728B52AA6E4}">
                <adec:decorative xmlns:adec="http://schemas.microsoft.com/office/drawing/2017/decorative" val="1"/>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343224" y="549433"/>
            <a:ext cx="4444800" cy="2728844"/>
          </a:xfrm>
        </p:spPr>
        <p:txBody>
          <a:bodyPr/>
          <a:lstStyle/>
          <a:p>
            <a:endParaRPr lang="en-US" dirty="0"/>
          </a:p>
        </p:txBody>
      </p:sp>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black">
          <a:xfrm>
            <a:off x="5475390" y="549433"/>
            <a:ext cx="5293224" cy="720000"/>
          </a:xfrm>
        </p:spPr>
        <p:txBody>
          <a:bodyPr/>
          <a:lstStyle/>
          <a:p>
            <a:r>
              <a:rPr lang="en-US" dirty="0"/>
              <a:t>LIMITATIONS</a:t>
            </a:r>
          </a:p>
        </p:txBody>
      </p:sp>
      <p:sp>
        <p:nvSpPr>
          <p:cNvPr id="10" name="Rectangle 9">
            <a:extLst>
              <a:ext uri="{FF2B5EF4-FFF2-40B4-BE49-F238E27FC236}">
                <a16:creationId xmlns:a16="http://schemas.microsoft.com/office/drawing/2014/main" id="{EADB0288-A2DF-4B5F-A4AB-0D63E6F33E61}"/>
              </a:ext>
            </a:extLst>
          </p:cNvPr>
          <p:cNvSpPr/>
          <p:nvPr/>
        </p:nvSpPr>
        <p:spPr>
          <a:xfrm>
            <a:off x="10957432" y="5858406"/>
            <a:ext cx="1234567" cy="49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27198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D29AD2ED-F2E1-42BA-A4F8-29194C96347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62" r="62"/>
          <a:stretch>
            <a:fillRect/>
          </a:stretch>
        </p:blipFill>
        <p:spPr/>
      </p:pic>
      <p:sp>
        <p:nvSpPr>
          <p:cNvPr id="11" name="Rectangle 10">
            <a:extLst>
              <a:ext uri="{FF2B5EF4-FFF2-40B4-BE49-F238E27FC236}">
                <a16:creationId xmlns:a16="http://schemas.microsoft.com/office/drawing/2014/main" id="{5396BE43-2D46-4002-A946-60FC5900EC15}"/>
              </a:ext>
              <a:ext uri="{C183D7F6-B498-43B3-948B-1728B52AA6E4}">
                <adec:decorative xmlns:adec="http://schemas.microsoft.com/office/drawing/2017/decorative" val="1"/>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D2DDABB1-5E6B-4365-AD9E-DDCE7E972742}"/>
              </a:ext>
            </a:extLst>
          </p:cNvPr>
          <p:cNvSpPr>
            <a:spLocks noGrp="1"/>
          </p:cNvSpPr>
          <p:nvPr>
            <p:ph type="ctrTitle"/>
          </p:nvPr>
        </p:nvSpPr>
        <p:spPr/>
        <p:txBody>
          <a:bodyPr/>
          <a:lstStyle/>
          <a:p>
            <a:r>
              <a:rPr lang="en-US" dirty="0"/>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p:txBody>
          <a:bodyPr/>
          <a:lstStyle/>
          <a:p>
            <a:r>
              <a:rPr lang="en-US" dirty="0"/>
              <a:t>April Hansson</a:t>
            </a:r>
          </a:p>
        </p:txBody>
      </p:sp>
      <p:pic>
        <p:nvPicPr>
          <p:cNvPr id="12" name="Graphic 11" descr="User icon"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387065" y="5059754"/>
            <a:ext cx="218900" cy="218900"/>
          </a:xfrm>
          <a:prstGeom prst="rect">
            <a:avLst/>
          </a:prstGeom>
        </p:spPr>
      </p:pic>
      <p:sp>
        <p:nvSpPr>
          <p:cNvPr id="6" name="Text Placeholder 5">
            <a:extLst>
              <a:ext uri="{FF2B5EF4-FFF2-40B4-BE49-F238E27FC236}">
                <a16:creationId xmlns:a16="http://schemas.microsoft.com/office/drawing/2014/main" id="{282CA365-4170-41B8-B4B3-7A2FA6DBD751}"/>
              </a:ext>
            </a:extLst>
          </p:cNvPr>
          <p:cNvSpPr>
            <a:spLocks noGrp="1"/>
          </p:cNvSpPr>
          <p:nvPr>
            <p:ph type="body" sz="quarter" idx="15"/>
          </p:nvPr>
        </p:nvSpPr>
        <p:spPr/>
        <p:txBody>
          <a:bodyPr/>
          <a:lstStyle/>
          <a:p>
            <a:r>
              <a:rPr lang="en-US" dirty="0"/>
              <a:t>+1 23 987 6554</a:t>
            </a:r>
          </a:p>
        </p:txBody>
      </p:sp>
      <p:pic>
        <p:nvPicPr>
          <p:cNvPr id="14" name="Graphic 13" descr="Smart Phone icon" title="Icon - Presenter Phone Number">
            <a:extLst>
              <a:ext uri="{FF2B5EF4-FFF2-40B4-BE49-F238E27FC236}">
                <a16:creationId xmlns:a16="http://schemas.microsoft.com/office/drawing/2014/main" id="{E51263B5-564A-401A-810D-0896F97EF0C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bwMode="black">
          <a:xfrm>
            <a:off x="10387065" y="5468514"/>
            <a:ext cx="218900" cy="218900"/>
          </a:xfrm>
          <a:prstGeom prst="rect">
            <a:avLst/>
          </a:prstGeom>
        </p:spPr>
      </p:pic>
      <p:sp>
        <p:nvSpPr>
          <p:cNvPr id="7" name="Text Placeholder 6">
            <a:extLst>
              <a:ext uri="{FF2B5EF4-FFF2-40B4-BE49-F238E27FC236}">
                <a16:creationId xmlns:a16="http://schemas.microsoft.com/office/drawing/2014/main" id="{75739431-ADAD-416E-818C-4B616D2870E5}"/>
              </a:ext>
            </a:extLst>
          </p:cNvPr>
          <p:cNvSpPr>
            <a:spLocks noGrp="1"/>
          </p:cNvSpPr>
          <p:nvPr>
            <p:ph type="body" sz="quarter" idx="16"/>
          </p:nvPr>
        </p:nvSpPr>
        <p:spPr/>
        <p:txBody>
          <a:bodyPr/>
          <a:lstStyle/>
          <a:p>
            <a:r>
              <a:rPr lang="en-US" dirty="0"/>
              <a:t>april@contoso.com</a:t>
            </a:r>
          </a:p>
        </p:txBody>
      </p:sp>
      <p:pic>
        <p:nvPicPr>
          <p:cNvPr id="13" name="Graphic 12" descr="Envelope icon" title="Icon Presenter Email">
            <a:extLst>
              <a:ext uri="{FF2B5EF4-FFF2-40B4-BE49-F238E27FC236}">
                <a16:creationId xmlns:a16="http://schemas.microsoft.com/office/drawing/2014/main" id="{A24A1417-AE3F-44AE-98EB-3E6ADA1E201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bwMode="black">
          <a:xfrm>
            <a:off x="10387065" y="5836232"/>
            <a:ext cx="218900" cy="218900"/>
          </a:xfrm>
          <a:prstGeom prst="rect">
            <a:avLst/>
          </a:prstGeom>
        </p:spPr>
      </p:pic>
      <p:sp>
        <p:nvSpPr>
          <p:cNvPr id="8" name="Text Placeholder 7">
            <a:extLst>
              <a:ext uri="{FF2B5EF4-FFF2-40B4-BE49-F238E27FC236}">
                <a16:creationId xmlns:a16="http://schemas.microsoft.com/office/drawing/2014/main" id="{2258B848-99A6-4681-9D22-50069C0BDE97}"/>
              </a:ext>
            </a:extLst>
          </p:cNvPr>
          <p:cNvSpPr>
            <a:spLocks noGrp="1"/>
          </p:cNvSpPr>
          <p:nvPr>
            <p:ph type="body" sz="quarter" idx="17"/>
          </p:nvPr>
        </p:nvSpPr>
        <p:spPr/>
        <p:txBody>
          <a:bodyPr/>
          <a:lstStyle/>
          <a:p>
            <a:r>
              <a:rPr lang="en-US" dirty="0"/>
              <a:t>www.contoso.com</a:t>
            </a:r>
          </a:p>
        </p:txBody>
      </p:sp>
      <p:pic>
        <p:nvPicPr>
          <p:cNvPr id="15" name="Graphic 14" descr="Link icon">
            <a:extLst>
              <a:ext uri="{FF2B5EF4-FFF2-40B4-BE49-F238E27FC236}">
                <a16:creationId xmlns:a16="http://schemas.microsoft.com/office/drawing/2014/main" id="{0161B5EF-405A-4DEA-8E00-0A6A7B71F7BA}"/>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bwMode="black">
          <a:xfrm>
            <a:off x="10370206" y="6203950"/>
            <a:ext cx="244786" cy="244786"/>
          </a:xfrm>
          <a:prstGeom prst="rect">
            <a:avLst/>
          </a:prstGeom>
        </p:spPr>
      </p:pic>
      <p:sp>
        <p:nvSpPr>
          <p:cNvPr id="5" name="Slide Number Placeholder 4">
            <a:extLst>
              <a:ext uri="{FF2B5EF4-FFF2-40B4-BE49-F238E27FC236}">
                <a16:creationId xmlns:a16="http://schemas.microsoft.com/office/drawing/2014/main" id="{46DC15D2-04EB-42D6-9037-26AFBEACA027}"/>
              </a:ext>
            </a:extLst>
          </p:cNvPr>
          <p:cNvSpPr>
            <a:spLocks noGrp="1"/>
          </p:cNvSpPr>
          <p:nvPr>
            <p:ph type="sldNum" sz="quarter" idx="12"/>
          </p:nvPr>
        </p:nvSpPr>
        <p:spPr/>
        <p:txBody>
          <a:bodyPr/>
          <a:lstStyle/>
          <a:p>
            <a:r>
              <a:rPr lang="en-US" dirty="0"/>
              <a:t>page </a:t>
            </a:r>
            <a:fld id="{19B51A1E-902D-48AF-9020-955120F399B6}" type="slidenum">
              <a:rPr lang="en-US" smtClean="0"/>
              <a:pPr/>
              <a:t>27</a:t>
            </a:fld>
            <a:endParaRPr lang="en-US" dirty="0"/>
          </a:p>
        </p:txBody>
      </p:sp>
    </p:spTree>
    <p:extLst>
      <p:ext uri="{BB962C8B-B14F-4D97-AF65-F5344CB8AC3E}">
        <p14:creationId xmlns:p14="http://schemas.microsoft.com/office/powerpoint/2010/main" val="311331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a:xfrm>
            <a:off x="5413246" y="309736"/>
            <a:ext cx="5085650" cy="720000"/>
          </a:xfrm>
        </p:spPr>
        <p:txBody>
          <a:bodyPr/>
          <a:lstStyle/>
          <a:p>
            <a:pPr algn="ctr"/>
            <a:r>
              <a:rPr lang="en-US" b="1" dirty="0">
                <a:latin typeface="Times New Roman" panose="02020603050405020304" pitchFamily="18" charset="0"/>
                <a:cs typeface="Times New Roman" panose="02020603050405020304" pitchFamily="18" charset="0"/>
              </a:rPr>
              <a:t>OBJECTIVE</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black">
          <a:xfrm>
            <a:off x="5564166" y="1412038"/>
            <a:ext cx="5085650" cy="4615899"/>
          </a:xfrm>
        </p:spPr>
        <p:txBody>
          <a:bodyPr/>
          <a:lstStyle/>
          <a:p>
            <a:pPr algn="just"/>
            <a:r>
              <a:rPr lang="en-US" sz="2800" dirty="0">
                <a:latin typeface="Times New Roman" panose="02020603050405020304" pitchFamily="18" charset="0"/>
                <a:cs typeface="Times New Roman" panose="02020603050405020304" pitchFamily="18" charset="0"/>
              </a:rPr>
              <a:t>The main purpose of this case study is by utilizing regression techniques predict model to see if those high risk patients can be identified using easily obtainable patient data. And to create an easy-to-use screening tool to identify patients at risk for CKD. </a:t>
            </a:r>
          </a:p>
        </p:txBody>
      </p:sp>
      <p:pic>
        <p:nvPicPr>
          <p:cNvPr id="18" name="Picture Placeholder 17">
            <a:extLst>
              <a:ext uri="{FF2B5EF4-FFF2-40B4-BE49-F238E27FC236}">
                <a16:creationId xmlns:a16="http://schemas.microsoft.com/office/drawing/2014/main" id="{81D5EE16-74CE-43EB-B351-6A944404C2E6}"/>
              </a:ext>
            </a:extLst>
          </p:cNvPr>
          <p:cNvPicPr>
            <a:picLocks noGrp="1" noChangeAspect="1"/>
          </p:cNvPicPr>
          <p:nvPr>
            <p:ph type="pic" sz="quarter" idx="10"/>
          </p:nvPr>
        </p:nvPicPr>
        <p:blipFill>
          <a:blip r:embed="rId3"/>
          <a:srcRect l="21271" r="21271"/>
          <a:stretch>
            <a:fillRect/>
          </a:stretch>
        </p:blipFill>
        <p:spPr>
          <a:xfrm>
            <a:off x="241913" y="475982"/>
            <a:ext cx="4916013" cy="5702875"/>
          </a:xfrm>
        </p:spPr>
      </p:pic>
      <p:sp>
        <p:nvSpPr>
          <p:cNvPr id="19" name="Rectangle 18">
            <a:extLst>
              <a:ext uri="{FF2B5EF4-FFF2-40B4-BE49-F238E27FC236}">
                <a16:creationId xmlns:a16="http://schemas.microsoft.com/office/drawing/2014/main" id="{1D95D7B9-9536-4E74-9AA1-974260724A96}"/>
              </a:ext>
            </a:extLst>
          </p:cNvPr>
          <p:cNvSpPr/>
          <p:nvPr/>
        </p:nvSpPr>
        <p:spPr>
          <a:xfrm>
            <a:off x="10957432" y="5858406"/>
            <a:ext cx="1234567" cy="49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272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Teacher pointing at board icon">
            <a:extLst>
              <a:ext uri="{FF2B5EF4-FFF2-40B4-BE49-F238E27FC236}">
                <a16:creationId xmlns:a16="http://schemas.microsoft.com/office/drawing/2014/main" id="{EF145220-68FE-4BC3-8DF6-074CABEAC097}"/>
              </a:ext>
            </a:extLst>
          </p:cNvPr>
          <p:cNvPicPr>
            <a:picLocks noGrp="1" noChangeAspect="1"/>
          </p:cNvPicPr>
          <p:nvPr>
            <p:ph type="pic" sz="quarter" idx="45"/>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931393" y="2709492"/>
            <a:ext cx="621792" cy="621792"/>
          </a:xfrm>
        </p:spPr>
      </p:pic>
      <p:sp>
        <p:nvSpPr>
          <p:cNvPr id="6" name="Text Placeholder 5">
            <a:extLst>
              <a:ext uri="{FF2B5EF4-FFF2-40B4-BE49-F238E27FC236}">
                <a16:creationId xmlns:a16="http://schemas.microsoft.com/office/drawing/2014/main" id="{1D5F34C1-576F-4BF7-8C9C-D507F213AE68}"/>
              </a:ext>
            </a:extLst>
          </p:cNvPr>
          <p:cNvSpPr>
            <a:spLocks noGrp="1"/>
          </p:cNvSpPr>
          <p:nvPr>
            <p:ph type="body" sz="quarter" idx="17"/>
          </p:nvPr>
        </p:nvSpPr>
        <p:spPr>
          <a:xfrm>
            <a:off x="427940" y="1925622"/>
            <a:ext cx="1620000" cy="360000"/>
          </a:xfrm>
        </p:spPr>
        <p:txBody>
          <a:bodyPr/>
          <a:lstStyle/>
          <a:p>
            <a:r>
              <a:rPr lang="en-US" sz="2400" dirty="0">
                <a:solidFill>
                  <a:schemeClr val="tx1"/>
                </a:solidFill>
                <a:latin typeface="Times New Roman" panose="02020603050405020304" pitchFamily="18" charset="0"/>
                <a:cs typeface="Times New Roman" panose="02020603050405020304" pitchFamily="18" charset="0"/>
              </a:rPr>
              <a:t>Survey</a:t>
            </a:r>
          </a:p>
        </p:txBody>
      </p:sp>
      <p:sp>
        <p:nvSpPr>
          <p:cNvPr id="7" name="Text Placeholder 6">
            <a:extLst>
              <a:ext uri="{FF2B5EF4-FFF2-40B4-BE49-F238E27FC236}">
                <a16:creationId xmlns:a16="http://schemas.microsoft.com/office/drawing/2014/main" id="{FBE93992-F65E-48D7-971D-FA51E969BEFE}"/>
              </a:ext>
            </a:extLst>
          </p:cNvPr>
          <p:cNvSpPr>
            <a:spLocks noGrp="1"/>
          </p:cNvSpPr>
          <p:nvPr>
            <p:ph type="body" sz="quarter" idx="18"/>
          </p:nvPr>
        </p:nvSpPr>
        <p:spPr>
          <a:xfrm>
            <a:off x="461638" y="3755154"/>
            <a:ext cx="1586301" cy="2936351"/>
          </a:xfrm>
        </p:spPr>
        <p:txBody>
          <a:bodyPr/>
          <a:lstStyle/>
          <a:p>
            <a:r>
              <a:rPr lang="en-US" sz="1600" dirty="0">
                <a:solidFill>
                  <a:schemeClr val="tx1"/>
                </a:solidFill>
                <a:latin typeface="Times New Roman" panose="02020603050405020304" pitchFamily="18" charset="0"/>
                <a:cs typeface="Times New Roman" panose="02020603050405020304" pitchFamily="18" charset="0"/>
              </a:rPr>
              <a:t>The National Center for Health Statistics of the Centers for Disease Control and Prevention has conducted national surveys of US adults since 1975.</a:t>
            </a:r>
          </a:p>
        </p:txBody>
      </p:sp>
      <p:sp>
        <p:nvSpPr>
          <p:cNvPr id="8" name="Text Placeholder 7">
            <a:extLst>
              <a:ext uri="{FF2B5EF4-FFF2-40B4-BE49-F238E27FC236}">
                <a16:creationId xmlns:a16="http://schemas.microsoft.com/office/drawing/2014/main" id="{8CB0B4A0-79F2-4CB5-BBB6-FEEBD8465250}"/>
              </a:ext>
            </a:extLst>
          </p:cNvPr>
          <p:cNvSpPr>
            <a:spLocks noGrp="1"/>
          </p:cNvSpPr>
          <p:nvPr>
            <p:ph type="body" sz="quarter" idx="33"/>
          </p:nvPr>
        </p:nvSpPr>
        <p:spPr>
          <a:xfrm>
            <a:off x="2562659" y="1928736"/>
            <a:ext cx="1620000" cy="360054"/>
          </a:xfrm>
        </p:spPr>
        <p:txBody>
          <a:bodyPr/>
          <a:lstStyle/>
          <a:p>
            <a:r>
              <a:rPr lang="en-US" sz="2400" dirty="0">
                <a:solidFill>
                  <a:schemeClr val="tx1"/>
                </a:solidFill>
                <a:latin typeface="Times New Roman" panose="02020603050405020304" pitchFamily="18" charset="0"/>
                <a:cs typeface="Times New Roman" panose="02020603050405020304" pitchFamily="18" charset="0"/>
              </a:rPr>
              <a:t>Dataset</a:t>
            </a:r>
          </a:p>
        </p:txBody>
      </p:sp>
      <p:sp>
        <p:nvSpPr>
          <p:cNvPr id="9" name="Text Placeholder 8">
            <a:extLst>
              <a:ext uri="{FF2B5EF4-FFF2-40B4-BE49-F238E27FC236}">
                <a16:creationId xmlns:a16="http://schemas.microsoft.com/office/drawing/2014/main" id="{66810F29-B4A6-4A97-903D-F931D52ACA7F}"/>
              </a:ext>
            </a:extLst>
          </p:cNvPr>
          <p:cNvSpPr>
            <a:spLocks noGrp="1"/>
          </p:cNvSpPr>
          <p:nvPr>
            <p:ph type="body" sz="quarter" idx="34"/>
          </p:nvPr>
        </p:nvSpPr>
        <p:spPr>
          <a:xfrm>
            <a:off x="2185512" y="3751986"/>
            <a:ext cx="2370433" cy="2936351"/>
          </a:xfrm>
        </p:spPr>
        <p:txBody>
          <a:bodyPr/>
          <a:lstStyle/>
          <a:p>
            <a:r>
              <a:rPr lang="en-US" sz="1600" dirty="0">
                <a:solidFill>
                  <a:schemeClr val="tx1"/>
                </a:solidFill>
                <a:latin typeface="Times New Roman" panose="02020603050405020304" pitchFamily="18" charset="0"/>
                <a:cs typeface="Times New Roman" panose="02020603050405020304" pitchFamily="18" charset="0"/>
              </a:rPr>
              <a:t>The data set consists of selected information taken from the 1999 to 2000 and 2001 to 2002 surveys of 8,819 adults aged 20 years or older. The sample subjects were divided randomly into two pools: a training set of 6,000 cases, and a validation sample of 2,819 cases.</a:t>
            </a:r>
          </a:p>
        </p:txBody>
      </p:sp>
      <p:sp>
        <p:nvSpPr>
          <p:cNvPr id="10" name="Text Placeholder 9">
            <a:extLst>
              <a:ext uri="{FF2B5EF4-FFF2-40B4-BE49-F238E27FC236}">
                <a16:creationId xmlns:a16="http://schemas.microsoft.com/office/drawing/2014/main" id="{68053976-DF5A-4CE2-94FB-5F70C9064260}"/>
              </a:ext>
            </a:extLst>
          </p:cNvPr>
          <p:cNvSpPr>
            <a:spLocks noGrp="1"/>
          </p:cNvSpPr>
          <p:nvPr>
            <p:ph type="body" sz="quarter" idx="35"/>
          </p:nvPr>
        </p:nvSpPr>
        <p:spPr>
          <a:xfrm>
            <a:off x="4319757" y="1925622"/>
            <a:ext cx="2367521" cy="440655"/>
          </a:xfrm>
        </p:spPr>
        <p:txBody>
          <a:bodyPr/>
          <a:lstStyle/>
          <a:p>
            <a:r>
              <a:rPr lang="en-US" sz="2400" dirty="0">
                <a:solidFill>
                  <a:schemeClr val="tx1"/>
                </a:solidFill>
                <a:latin typeface="Times New Roman" panose="02020603050405020304" pitchFamily="18" charset="0"/>
                <a:cs typeface="Times New Roman" panose="02020603050405020304" pitchFamily="18" charset="0"/>
              </a:rPr>
              <a:t>CKD Variables</a:t>
            </a:r>
          </a:p>
        </p:txBody>
      </p:sp>
      <p:sp>
        <p:nvSpPr>
          <p:cNvPr id="11" name="Text Placeholder 10">
            <a:extLst>
              <a:ext uri="{FF2B5EF4-FFF2-40B4-BE49-F238E27FC236}">
                <a16:creationId xmlns:a16="http://schemas.microsoft.com/office/drawing/2014/main" id="{89256EF6-3CDE-4ADE-8753-BF5040E3C65B}"/>
              </a:ext>
            </a:extLst>
          </p:cNvPr>
          <p:cNvSpPr>
            <a:spLocks noGrp="1"/>
          </p:cNvSpPr>
          <p:nvPr>
            <p:ph type="body" sz="quarter" idx="36"/>
          </p:nvPr>
        </p:nvSpPr>
        <p:spPr>
          <a:xfrm>
            <a:off x="4637594" y="3751986"/>
            <a:ext cx="1867835" cy="2968707"/>
          </a:xfrm>
        </p:spPr>
        <p:txBody>
          <a:bodyPr/>
          <a:lstStyle/>
          <a:p>
            <a:r>
              <a:rPr lang="en-US" sz="1600" dirty="0">
                <a:solidFill>
                  <a:schemeClr val="tx1"/>
                </a:solidFill>
                <a:latin typeface="Times New Roman" panose="02020603050405020304" pitchFamily="18" charset="0"/>
                <a:cs typeface="Times New Roman" panose="02020603050405020304" pitchFamily="18" charset="0"/>
              </a:rPr>
              <a:t>Everyone in the study population was administered a CKD test.</a:t>
            </a:r>
          </a:p>
          <a:p>
            <a:r>
              <a:rPr lang="en-US" sz="1600" dirty="0">
                <a:solidFill>
                  <a:schemeClr val="tx1"/>
                </a:solidFill>
                <a:latin typeface="Times New Roman" panose="02020603050405020304" pitchFamily="18" charset="0"/>
                <a:cs typeface="Times New Roman" panose="02020603050405020304" pitchFamily="18" charset="0"/>
              </a:rPr>
              <a:t>The interest variable is CDK, a dummy variable of 0/1 which indicates whether or not the subject had CKD. There are 34 variables in the data set 	</a:t>
            </a:r>
          </a:p>
        </p:txBody>
      </p:sp>
      <p:pic>
        <p:nvPicPr>
          <p:cNvPr id="21" name="Picture Placeholder 20" descr="Image of digital blood sugar machine and an empty bottle of test strips turned on its side.">
            <a:extLst>
              <a:ext uri="{FF2B5EF4-FFF2-40B4-BE49-F238E27FC236}">
                <a16:creationId xmlns:a16="http://schemas.microsoft.com/office/drawing/2014/main" id="{F4941105-96AE-42F4-A7DC-B53030B85312}"/>
              </a:ext>
            </a:extLst>
          </p:cNvPr>
          <p:cNvPicPr>
            <a:picLocks noGrp="1" noChangeAspect="1"/>
          </p:cNvPicPr>
          <p:nvPr>
            <p:ph type="pic" sz="quarter" idx="10"/>
          </p:nvPr>
        </p:nvPicPr>
        <p:blipFill rotWithShape="1">
          <a:blip r:embed="rId5" cstate="screen">
            <a:extLst>
              <a:ext uri="{28A0092B-C50C-407E-A947-70E740481C1C}">
                <a14:useLocalDpi xmlns:a14="http://schemas.microsoft.com/office/drawing/2010/main"/>
              </a:ext>
            </a:extLst>
          </a:blip>
          <a:srcRect/>
          <a:stretch/>
        </p:blipFill>
        <p:spPr>
          <a:xfrm>
            <a:off x="6641055" y="136525"/>
            <a:ext cx="4313008" cy="6584950"/>
          </a:xfrm>
        </p:spPr>
      </p:pic>
      <p:sp>
        <p:nvSpPr>
          <p:cNvPr id="25" name="Rectangle 24">
            <a:extLst>
              <a:ext uri="{FF2B5EF4-FFF2-40B4-BE49-F238E27FC236}">
                <a16:creationId xmlns:a16="http://schemas.microsoft.com/office/drawing/2014/main" id="{856BDBEA-2EB9-46A6-9498-C171B6423C9B}"/>
              </a:ext>
              <a:ext uri="{C183D7F6-B498-43B3-948B-1728B52AA6E4}">
                <adec:decorative xmlns:adec="http://schemas.microsoft.com/office/drawing/2017/decorative" val="1"/>
              </a:ext>
            </a:extLst>
          </p:cNvPr>
          <p:cNvSpPr/>
          <p:nvPr/>
        </p:nvSpPr>
        <p:spPr bwMode="ltGray">
          <a:xfrm rot="5400000">
            <a:off x="8178322" y="-1399695"/>
            <a:ext cx="1239516"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black">
          <a:xfrm>
            <a:off x="6866469" y="380747"/>
            <a:ext cx="3863221" cy="720000"/>
          </a:xfrm>
        </p:spPr>
        <p:txBody>
          <a:bodyPr/>
          <a:lstStyle/>
          <a:p>
            <a:r>
              <a:rPr lang="en-US" dirty="0"/>
              <a:t>INTRODUCTION</a:t>
            </a:r>
          </a:p>
        </p:txBody>
      </p:sp>
      <p:sp>
        <p:nvSpPr>
          <p:cNvPr id="18" name="Rectangle 17">
            <a:extLst>
              <a:ext uri="{FF2B5EF4-FFF2-40B4-BE49-F238E27FC236}">
                <a16:creationId xmlns:a16="http://schemas.microsoft.com/office/drawing/2014/main" id="{C2F5B36F-731C-4C0E-99F1-700806AB9DB4}"/>
              </a:ext>
            </a:extLst>
          </p:cNvPr>
          <p:cNvSpPr/>
          <p:nvPr/>
        </p:nvSpPr>
        <p:spPr>
          <a:xfrm>
            <a:off x="10957432" y="5858406"/>
            <a:ext cx="1234567" cy="49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Placeholder 19">
            <a:extLst>
              <a:ext uri="{FF2B5EF4-FFF2-40B4-BE49-F238E27FC236}">
                <a16:creationId xmlns:a16="http://schemas.microsoft.com/office/drawing/2014/main" id="{381B1687-942B-4C5D-928C-D8B8B000796B}"/>
              </a:ext>
            </a:extLst>
          </p:cNvPr>
          <p:cNvPicPr>
            <a:picLocks noGrp="1" noChangeAspect="1"/>
          </p:cNvPicPr>
          <p:nvPr>
            <p:ph type="pic" sz="quarter" idx="47"/>
          </p:nvPr>
        </p:nvPicPr>
        <p:blipFill>
          <a:blip r:embed="rId6"/>
          <a:srcRect t="3822" b="3822"/>
          <a:stretch>
            <a:fillRect/>
          </a:stretch>
        </p:blipFill>
        <p:spPr/>
      </p:pic>
      <p:pic>
        <p:nvPicPr>
          <p:cNvPr id="26" name="Picture Placeholder 25">
            <a:extLst>
              <a:ext uri="{FF2B5EF4-FFF2-40B4-BE49-F238E27FC236}">
                <a16:creationId xmlns:a16="http://schemas.microsoft.com/office/drawing/2014/main" id="{6D7FD2F4-238A-40E9-BA34-21F2B19FE083}"/>
              </a:ext>
            </a:extLst>
          </p:cNvPr>
          <p:cNvPicPr>
            <a:picLocks noGrp="1" noChangeAspect="1"/>
          </p:cNvPicPr>
          <p:nvPr>
            <p:ph type="pic" sz="quarter" idx="48"/>
          </p:nvPr>
        </p:nvPicPr>
        <p:blipFill>
          <a:blip r:embed="rId7"/>
          <a:srcRect t="128" b="128"/>
          <a:stretch>
            <a:fillRect/>
          </a:stretch>
        </p:blipFill>
        <p:spPr/>
      </p:pic>
    </p:spTree>
    <p:extLst>
      <p:ext uri="{BB962C8B-B14F-4D97-AF65-F5344CB8AC3E}">
        <p14:creationId xmlns:p14="http://schemas.microsoft.com/office/powerpoint/2010/main" val="337845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p:txBody>
          <a:bodyPr/>
          <a:lstStyle/>
          <a:p>
            <a:r>
              <a:rPr lang="en-US" sz="3600" b="1" dirty="0">
                <a:solidFill>
                  <a:schemeClr val="tx1"/>
                </a:solidFill>
                <a:latin typeface="Times New Roman" panose="02020603050405020304" pitchFamily="18" charset="0"/>
                <a:cs typeface="Times New Roman" panose="02020603050405020304" pitchFamily="18" charset="0"/>
              </a:rPr>
              <a:t>METHODOLOGY</a:t>
            </a: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p:txBody>
          <a:bodyPr/>
          <a:lstStyle/>
          <a:p>
            <a:r>
              <a:rPr lang="en-US" sz="2400" dirty="0">
                <a:solidFill>
                  <a:schemeClr val="tx1"/>
                </a:solidFill>
                <a:latin typeface="Times New Roman" panose="02020603050405020304" pitchFamily="18" charset="0"/>
                <a:cs typeface="Times New Roman" panose="02020603050405020304" pitchFamily="18" charset="0"/>
              </a:rPr>
              <a:t>Missing Data</a:t>
            </a:r>
          </a:p>
        </p:txBody>
      </p:sp>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a:xfrm>
            <a:off x="2562659" y="3971432"/>
            <a:ext cx="1831788" cy="360000"/>
          </a:xfrm>
        </p:spPr>
        <p:txBody>
          <a:bodyPr/>
          <a:lstStyle/>
          <a:p>
            <a:r>
              <a:rPr lang="en-US" sz="2400" dirty="0">
                <a:solidFill>
                  <a:schemeClr val="tx1"/>
                </a:solidFill>
                <a:latin typeface="Times New Roman" panose="02020603050405020304" pitchFamily="18" charset="0"/>
                <a:cs typeface="Times New Roman" panose="02020603050405020304" pitchFamily="18" charset="0"/>
              </a:rPr>
              <a:t>Categorization	</a:t>
            </a:r>
          </a:p>
        </p:txBody>
      </p:sp>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a:xfrm>
            <a:off x="4503395" y="3971432"/>
            <a:ext cx="2000246" cy="621792"/>
          </a:xfrm>
        </p:spPr>
        <p:txBody>
          <a:bodyPr/>
          <a:lstStyle/>
          <a:p>
            <a:r>
              <a:rPr lang="en-US" sz="2400" dirty="0">
                <a:solidFill>
                  <a:schemeClr val="tx1"/>
                </a:solidFill>
                <a:latin typeface="Times New Roman" panose="02020603050405020304" pitchFamily="18" charset="0"/>
                <a:cs typeface="Times New Roman" panose="02020603050405020304" pitchFamily="18" charset="0"/>
              </a:rPr>
              <a:t>Correlation</a:t>
            </a:r>
          </a:p>
        </p:txBody>
      </p:sp>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p:txBody>
          <a:bodyPr/>
          <a:lstStyle/>
          <a:p>
            <a:r>
              <a:rPr lang="en-US" sz="2400" dirty="0">
                <a:solidFill>
                  <a:schemeClr val="tx1"/>
                </a:solidFill>
                <a:latin typeface="Times New Roman" panose="02020603050405020304" pitchFamily="18" charset="0"/>
                <a:cs typeface="Times New Roman" panose="02020603050405020304" pitchFamily="18" charset="0"/>
              </a:rPr>
              <a:t>Regression	</a:t>
            </a:r>
          </a:p>
        </p:txBody>
      </p:sp>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p:txBody>
          <a:bodyPr/>
          <a:lstStyle/>
          <a:p>
            <a:r>
              <a:rPr lang="en-US" sz="2400" dirty="0">
                <a:solidFill>
                  <a:schemeClr val="tx1"/>
                </a:solidFill>
                <a:latin typeface="Times New Roman" panose="02020603050405020304" pitchFamily="18" charset="0"/>
                <a:cs typeface="Times New Roman" panose="02020603050405020304" pitchFamily="18" charset="0"/>
              </a:rPr>
              <a:t>Survey tool</a:t>
            </a:r>
          </a:p>
        </p:txBody>
      </p:sp>
      <p:sp>
        <p:nvSpPr>
          <p:cNvPr id="20" name="Rectangle 19">
            <a:extLst>
              <a:ext uri="{FF2B5EF4-FFF2-40B4-BE49-F238E27FC236}">
                <a16:creationId xmlns:a16="http://schemas.microsoft.com/office/drawing/2014/main" id="{2A5A3B4A-32FB-45AB-A173-A134A9A24DA1}"/>
              </a:ext>
            </a:extLst>
          </p:cNvPr>
          <p:cNvSpPr/>
          <p:nvPr/>
        </p:nvSpPr>
        <p:spPr>
          <a:xfrm>
            <a:off x="10957432" y="5858406"/>
            <a:ext cx="1234567" cy="49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Placeholder 10">
            <a:extLst>
              <a:ext uri="{FF2B5EF4-FFF2-40B4-BE49-F238E27FC236}">
                <a16:creationId xmlns:a16="http://schemas.microsoft.com/office/drawing/2014/main" id="{32E2BAC4-185E-4B21-80F1-1A032C515EB6}"/>
              </a:ext>
            </a:extLst>
          </p:cNvPr>
          <p:cNvPicPr>
            <a:picLocks noGrp="1" noChangeAspect="1"/>
          </p:cNvPicPr>
          <p:nvPr>
            <p:ph type="pic" sz="quarter" idx="41"/>
          </p:nvPr>
        </p:nvPicPr>
        <p:blipFill>
          <a:blip r:embed="rId3"/>
          <a:srcRect/>
          <a:stretch>
            <a:fillRect/>
          </a:stretch>
        </p:blipFill>
        <p:spPr>
          <a:xfrm>
            <a:off x="745427" y="2523526"/>
            <a:ext cx="993724" cy="993724"/>
          </a:xfrm>
        </p:spPr>
      </p:pic>
      <p:pic>
        <p:nvPicPr>
          <p:cNvPr id="34" name="Picture Placeholder 33">
            <a:extLst>
              <a:ext uri="{FF2B5EF4-FFF2-40B4-BE49-F238E27FC236}">
                <a16:creationId xmlns:a16="http://schemas.microsoft.com/office/drawing/2014/main" id="{BDE4B51B-3FD6-4EAC-A24E-855FF97BAB01}"/>
              </a:ext>
            </a:extLst>
          </p:cNvPr>
          <p:cNvPicPr>
            <a:picLocks noGrp="1" noChangeAspect="1"/>
          </p:cNvPicPr>
          <p:nvPr>
            <p:ph type="pic" sz="quarter" idx="49"/>
          </p:nvPr>
        </p:nvPicPr>
        <p:blipFill>
          <a:blip r:embed="rId4"/>
          <a:srcRect/>
          <a:stretch>
            <a:fillRect/>
          </a:stretch>
        </p:blipFill>
        <p:spPr>
          <a:xfrm>
            <a:off x="7138004" y="2523526"/>
            <a:ext cx="993724" cy="993724"/>
          </a:xfrm>
        </p:spPr>
      </p:pic>
      <p:pic>
        <p:nvPicPr>
          <p:cNvPr id="40" name="Picture Placeholder 39">
            <a:extLst>
              <a:ext uri="{FF2B5EF4-FFF2-40B4-BE49-F238E27FC236}">
                <a16:creationId xmlns:a16="http://schemas.microsoft.com/office/drawing/2014/main" id="{1C1D6528-2389-48A4-9F5B-6C68DBA69CF7}"/>
              </a:ext>
            </a:extLst>
          </p:cNvPr>
          <p:cNvPicPr>
            <a:picLocks noGrp="1" noChangeAspect="1"/>
          </p:cNvPicPr>
          <p:nvPr>
            <p:ph type="pic" sz="quarter" idx="50"/>
          </p:nvPr>
        </p:nvPicPr>
        <p:blipFill>
          <a:blip r:embed="rId5"/>
          <a:srcRect t="13826" b="13826"/>
          <a:stretch>
            <a:fillRect/>
          </a:stretch>
        </p:blipFill>
        <p:spPr>
          <a:xfrm>
            <a:off x="9268862" y="2559038"/>
            <a:ext cx="993724" cy="993724"/>
          </a:xfrm>
        </p:spPr>
      </p:pic>
      <p:pic>
        <p:nvPicPr>
          <p:cNvPr id="53" name="Picture Placeholder 52">
            <a:extLst>
              <a:ext uri="{FF2B5EF4-FFF2-40B4-BE49-F238E27FC236}">
                <a16:creationId xmlns:a16="http://schemas.microsoft.com/office/drawing/2014/main" id="{FB0B6412-EC23-4215-8D45-1E65140E89C7}"/>
              </a:ext>
            </a:extLst>
          </p:cNvPr>
          <p:cNvPicPr>
            <a:picLocks noGrp="1" noChangeAspect="1"/>
          </p:cNvPicPr>
          <p:nvPr>
            <p:ph type="pic" sz="quarter" idx="48"/>
          </p:nvPr>
        </p:nvPicPr>
        <p:blipFill>
          <a:blip r:embed="rId6"/>
          <a:srcRect t="128" b="128"/>
          <a:stretch>
            <a:fillRect/>
          </a:stretch>
        </p:blipFill>
        <p:spPr>
          <a:xfrm>
            <a:off x="5007144" y="2523525"/>
            <a:ext cx="993724" cy="993724"/>
          </a:xfrm>
        </p:spPr>
      </p:pic>
      <p:pic>
        <p:nvPicPr>
          <p:cNvPr id="51" name="Picture Placeholder 50">
            <a:extLst>
              <a:ext uri="{FF2B5EF4-FFF2-40B4-BE49-F238E27FC236}">
                <a16:creationId xmlns:a16="http://schemas.microsoft.com/office/drawing/2014/main" id="{672726D4-4BD1-4973-A2C0-A59B8B15302D}"/>
              </a:ext>
            </a:extLst>
          </p:cNvPr>
          <p:cNvPicPr>
            <a:picLocks noGrp="1" noChangeAspect="1"/>
          </p:cNvPicPr>
          <p:nvPr>
            <p:ph type="pic" sz="quarter" idx="47"/>
          </p:nvPr>
        </p:nvPicPr>
        <p:blipFill>
          <a:blip r:embed="rId7"/>
          <a:srcRect t="128" b="128"/>
          <a:stretch>
            <a:fillRect/>
          </a:stretch>
        </p:blipFill>
        <p:spPr>
          <a:xfrm>
            <a:off x="2876285" y="2523525"/>
            <a:ext cx="993724" cy="993724"/>
          </a:xfrm>
        </p:spPr>
      </p:pic>
    </p:spTree>
    <p:extLst>
      <p:ext uri="{BB962C8B-B14F-4D97-AF65-F5344CB8AC3E}">
        <p14:creationId xmlns:p14="http://schemas.microsoft.com/office/powerpoint/2010/main" val="27126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a:xfrm>
            <a:off x="1429795" y="500017"/>
            <a:ext cx="4666205" cy="432000"/>
          </a:xfrm>
        </p:spPr>
        <p:txBody>
          <a:bodyPr/>
          <a:lstStyle/>
          <a:p>
            <a:r>
              <a:rPr lang="en-US" sz="3600" dirty="0">
                <a:solidFill>
                  <a:schemeClr val="tx1"/>
                </a:solidFill>
                <a:latin typeface="Times New Roman" panose="02020603050405020304" pitchFamily="18" charset="0"/>
                <a:cs typeface="Times New Roman" panose="02020603050405020304" pitchFamily="18" charset="0"/>
              </a:rPr>
              <a:t>MISSING DATA</a:t>
            </a:r>
          </a:p>
        </p:txBody>
      </p:sp>
      <p:sp>
        <p:nvSpPr>
          <p:cNvPr id="21" name="Rectangle 20">
            <a:extLst>
              <a:ext uri="{FF2B5EF4-FFF2-40B4-BE49-F238E27FC236}">
                <a16:creationId xmlns:a16="http://schemas.microsoft.com/office/drawing/2014/main" id="{B01F7B7F-4360-4A98-91DF-2EB2E65DCB18}"/>
              </a:ext>
            </a:extLst>
          </p:cNvPr>
          <p:cNvSpPr/>
          <p:nvPr/>
        </p:nvSpPr>
        <p:spPr>
          <a:xfrm>
            <a:off x="10957432" y="5858406"/>
            <a:ext cx="1234567" cy="49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Placeholder 10">
            <a:extLst>
              <a:ext uri="{FF2B5EF4-FFF2-40B4-BE49-F238E27FC236}">
                <a16:creationId xmlns:a16="http://schemas.microsoft.com/office/drawing/2014/main" id="{57C098F6-24AD-4614-AD97-AE3C01D2AEFC}"/>
              </a:ext>
            </a:extLst>
          </p:cNvPr>
          <p:cNvPicPr>
            <a:picLocks noChangeAspect="1"/>
          </p:cNvPicPr>
          <p:nvPr/>
        </p:nvPicPr>
        <p:blipFill>
          <a:blip r:embed="rId3"/>
          <a:srcRect/>
          <a:stretch>
            <a:fillRect/>
          </a:stretch>
        </p:blipFill>
        <p:spPr>
          <a:xfrm>
            <a:off x="345932" y="219155"/>
            <a:ext cx="993724" cy="993724"/>
          </a:xfrm>
          <a:prstGeom prst="rect">
            <a:avLst/>
          </a:prstGeom>
        </p:spPr>
      </p:pic>
      <p:sp>
        <p:nvSpPr>
          <p:cNvPr id="2" name="TextBox 1">
            <a:extLst>
              <a:ext uri="{FF2B5EF4-FFF2-40B4-BE49-F238E27FC236}">
                <a16:creationId xmlns:a16="http://schemas.microsoft.com/office/drawing/2014/main" id="{B5F911AD-E324-4AA0-A2E4-B5C864A7C315}"/>
              </a:ext>
            </a:extLst>
          </p:cNvPr>
          <p:cNvSpPr txBox="1"/>
          <p:nvPr/>
        </p:nvSpPr>
        <p:spPr>
          <a:xfrm>
            <a:off x="497151" y="1343752"/>
            <a:ext cx="6445187" cy="3077766"/>
          </a:xfrm>
          <a:prstGeom prst="rect">
            <a:avLst/>
          </a:prstGeom>
          <a:noFill/>
        </p:spPr>
        <p:txBody>
          <a:bodyPr wrap="square" rtlCol="0">
            <a:spAutoFit/>
          </a:bodyPr>
          <a:lstStyle/>
          <a:p>
            <a:pPr marL="285750" indent="-285750" algn="just">
              <a:buFont typeface="Arial" panose="020B0604020202020204" pitchFamily="34" charset="0"/>
              <a:buChar char="•"/>
            </a:pPr>
            <a:r>
              <a:rPr lang="en-IN" sz="2000" b="1" dirty="0"/>
              <a:t>In-sample data - </a:t>
            </a:r>
            <a:r>
              <a:rPr lang="en-US" sz="2000" dirty="0"/>
              <a:t>We removed the patients with missing values. This could lower our profit because we only have 4136 chances to say YES instead of 6000 chances.</a:t>
            </a:r>
          </a:p>
          <a:p>
            <a:pPr marL="285750" indent="-285750" algn="just">
              <a:buFont typeface="Arial" panose="020B0604020202020204" pitchFamily="34" charset="0"/>
              <a:buChar char="•"/>
            </a:pPr>
            <a:r>
              <a:rPr lang="en-US" sz="2000" b="1" dirty="0"/>
              <a:t>Out-sample data - </a:t>
            </a:r>
            <a:r>
              <a:rPr lang="en-US" sz="2000" dirty="0"/>
              <a:t>we adopted “mice function” to fill the missing values. This would result in our predictions not as accurate as if we have complete information of the patients.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98796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a:xfrm>
            <a:off x="1429795" y="500017"/>
            <a:ext cx="4666205" cy="432000"/>
          </a:xfrm>
        </p:spPr>
        <p:txBody>
          <a:bodyPr/>
          <a:lstStyle/>
          <a:p>
            <a:r>
              <a:rPr lang="en-US" sz="3600" dirty="0">
                <a:solidFill>
                  <a:schemeClr val="tx1"/>
                </a:solidFill>
                <a:latin typeface="Times New Roman" panose="02020603050405020304" pitchFamily="18" charset="0"/>
                <a:cs typeface="Times New Roman" panose="02020603050405020304" pitchFamily="18" charset="0"/>
              </a:rPr>
              <a:t>CATEGORIZATION</a:t>
            </a:r>
          </a:p>
        </p:txBody>
      </p:sp>
      <p:pic>
        <p:nvPicPr>
          <p:cNvPr id="20" name="Picture Placeholder 50">
            <a:extLst>
              <a:ext uri="{FF2B5EF4-FFF2-40B4-BE49-F238E27FC236}">
                <a16:creationId xmlns:a16="http://schemas.microsoft.com/office/drawing/2014/main" id="{F6451A6C-589E-45E0-B7C3-097610EB4EAF}"/>
              </a:ext>
            </a:extLst>
          </p:cNvPr>
          <p:cNvPicPr>
            <a:picLocks noChangeAspect="1"/>
          </p:cNvPicPr>
          <p:nvPr/>
        </p:nvPicPr>
        <p:blipFill>
          <a:blip r:embed="rId3"/>
          <a:srcRect t="128" b="128"/>
          <a:stretch>
            <a:fillRect/>
          </a:stretch>
        </p:blipFill>
        <p:spPr>
          <a:xfrm>
            <a:off x="436071" y="219155"/>
            <a:ext cx="993724" cy="993724"/>
          </a:xfrm>
          <a:prstGeom prst="rect">
            <a:avLst/>
          </a:prstGeom>
        </p:spPr>
      </p:pic>
      <p:sp>
        <p:nvSpPr>
          <p:cNvPr id="21" name="Rectangle 20">
            <a:extLst>
              <a:ext uri="{FF2B5EF4-FFF2-40B4-BE49-F238E27FC236}">
                <a16:creationId xmlns:a16="http://schemas.microsoft.com/office/drawing/2014/main" id="{B01F7B7F-4360-4A98-91DF-2EB2E65DCB18}"/>
              </a:ext>
            </a:extLst>
          </p:cNvPr>
          <p:cNvSpPr/>
          <p:nvPr/>
        </p:nvSpPr>
        <p:spPr>
          <a:xfrm>
            <a:off x="10957432" y="5858406"/>
            <a:ext cx="1234567" cy="49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Diagram 1">
            <a:extLst>
              <a:ext uri="{FF2B5EF4-FFF2-40B4-BE49-F238E27FC236}">
                <a16:creationId xmlns:a16="http://schemas.microsoft.com/office/drawing/2014/main" id="{97E00C3E-4443-4F1E-97A4-C2C0D58A9EB0}"/>
              </a:ext>
            </a:extLst>
          </p:cNvPr>
          <p:cNvGraphicFramePr/>
          <p:nvPr>
            <p:extLst>
              <p:ext uri="{D42A27DB-BD31-4B8C-83A1-F6EECF244321}">
                <p14:modId xmlns:p14="http://schemas.microsoft.com/office/powerpoint/2010/main" val="2965299751"/>
              </p:ext>
            </p:extLst>
          </p:nvPr>
        </p:nvGraphicFramePr>
        <p:xfrm>
          <a:off x="-338338" y="1301656"/>
          <a:ext cx="6845670" cy="49254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99411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a:xfrm>
            <a:off x="1429795" y="500017"/>
            <a:ext cx="4666205" cy="432000"/>
          </a:xfrm>
        </p:spPr>
        <p:txBody>
          <a:bodyPr/>
          <a:lstStyle/>
          <a:p>
            <a:r>
              <a:rPr lang="en-US" sz="3600" dirty="0">
                <a:solidFill>
                  <a:schemeClr val="tx1"/>
                </a:solidFill>
                <a:latin typeface="Times New Roman" panose="02020603050405020304" pitchFamily="18" charset="0"/>
                <a:cs typeface="Times New Roman" panose="02020603050405020304" pitchFamily="18" charset="0"/>
              </a:rPr>
              <a:t>CORRELATION</a:t>
            </a:r>
          </a:p>
        </p:txBody>
      </p:sp>
      <p:pic>
        <p:nvPicPr>
          <p:cNvPr id="5" name="Picture Placeholder 52">
            <a:extLst>
              <a:ext uri="{FF2B5EF4-FFF2-40B4-BE49-F238E27FC236}">
                <a16:creationId xmlns:a16="http://schemas.microsoft.com/office/drawing/2014/main" id="{3BF85C21-B35B-4B45-9753-570D2791458D}"/>
              </a:ext>
            </a:extLst>
          </p:cNvPr>
          <p:cNvPicPr>
            <a:picLocks noChangeAspect="1"/>
          </p:cNvPicPr>
          <p:nvPr/>
        </p:nvPicPr>
        <p:blipFill>
          <a:blip r:embed="rId3"/>
          <a:srcRect t="128" b="128"/>
          <a:stretch>
            <a:fillRect/>
          </a:stretch>
        </p:blipFill>
        <p:spPr>
          <a:xfrm>
            <a:off x="329539" y="219155"/>
            <a:ext cx="993724" cy="993724"/>
          </a:xfrm>
          <a:prstGeom prst="rect">
            <a:avLst/>
          </a:prstGeom>
        </p:spPr>
      </p:pic>
      <p:sp>
        <p:nvSpPr>
          <p:cNvPr id="6" name="Rectangle 5">
            <a:extLst>
              <a:ext uri="{FF2B5EF4-FFF2-40B4-BE49-F238E27FC236}">
                <a16:creationId xmlns:a16="http://schemas.microsoft.com/office/drawing/2014/main" id="{C34E2112-FC09-4463-80FA-8C00825C7EFD}"/>
              </a:ext>
            </a:extLst>
          </p:cNvPr>
          <p:cNvSpPr/>
          <p:nvPr/>
        </p:nvSpPr>
        <p:spPr>
          <a:xfrm>
            <a:off x="10957432" y="5858406"/>
            <a:ext cx="1234567" cy="49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02DF8D4-0DAF-4A0C-87CF-8DDF1A1747A4}"/>
              </a:ext>
            </a:extLst>
          </p:cNvPr>
          <p:cNvSpPr txBox="1"/>
          <p:nvPr/>
        </p:nvSpPr>
        <p:spPr>
          <a:xfrm>
            <a:off x="443885" y="3522872"/>
            <a:ext cx="9741190"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begin the variable selection with a pre-existing fact based bias. This bias is based on the currently known factors that already influence CKD: Age, Hypertension, Diabetes and Race-groups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Female and Height were highly negatively correlated, meaning that height was likely to decrease if the subject was a female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Total Cholesterol and LDL are highly related because Total Cholesterol is a measure that includes LDL.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Family health conditions were related as well as current health conditions like Stroke and CVD.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Age and Hypertension were also highly correlated. </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4370435-DC87-476C-A1AF-1366B7CE7542}"/>
              </a:ext>
            </a:extLst>
          </p:cNvPr>
          <p:cNvPicPr>
            <a:picLocks noChangeAspect="1"/>
          </p:cNvPicPr>
          <p:nvPr/>
        </p:nvPicPr>
        <p:blipFill>
          <a:blip r:embed="rId4"/>
          <a:stretch>
            <a:fillRect/>
          </a:stretch>
        </p:blipFill>
        <p:spPr>
          <a:xfrm>
            <a:off x="1636944" y="976472"/>
            <a:ext cx="8299556" cy="2501945"/>
          </a:xfrm>
          <a:prstGeom prst="rect">
            <a:avLst/>
          </a:prstGeom>
        </p:spPr>
      </p:pic>
    </p:spTree>
    <p:extLst>
      <p:ext uri="{BB962C8B-B14F-4D97-AF65-F5344CB8AC3E}">
        <p14:creationId xmlns:p14="http://schemas.microsoft.com/office/powerpoint/2010/main" val="1404727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a:xfrm>
            <a:off x="1429795" y="500017"/>
            <a:ext cx="4666205" cy="432000"/>
          </a:xfrm>
        </p:spPr>
        <p:txBody>
          <a:bodyPr/>
          <a:lstStyle/>
          <a:p>
            <a:r>
              <a:rPr lang="en-US" sz="3600" dirty="0">
                <a:solidFill>
                  <a:schemeClr val="tx1"/>
                </a:solidFill>
                <a:latin typeface="Times New Roman" panose="02020603050405020304" pitchFamily="18" charset="0"/>
                <a:cs typeface="Times New Roman" panose="02020603050405020304" pitchFamily="18" charset="0"/>
              </a:rPr>
              <a:t>REGRESSION</a:t>
            </a:r>
          </a:p>
        </p:txBody>
      </p:sp>
      <p:pic>
        <p:nvPicPr>
          <p:cNvPr id="5" name="Picture Placeholder 33">
            <a:extLst>
              <a:ext uri="{FF2B5EF4-FFF2-40B4-BE49-F238E27FC236}">
                <a16:creationId xmlns:a16="http://schemas.microsoft.com/office/drawing/2014/main" id="{A551F4D8-6D15-4378-BA00-A8E5124A466E}"/>
              </a:ext>
            </a:extLst>
          </p:cNvPr>
          <p:cNvPicPr>
            <a:picLocks noChangeAspect="1"/>
          </p:cNvPicPr>
          <p:nvPr/>
        </p:nvPicPr>
        <p:blipFill>
          <a:blip r:embed="rId3"/>
          <a:srcRect/>
          <a:stretch>
            <a:fillRect/>
          </a:stretch>
        </p:blipFill>
        <p:spPr>
          <a:xfrm>
            <a:off x="436071" y="219155"/>
            <a:ext cx="993724" cy="993724"/>
          </a:xfrm>
          <a:prstGeom prst="rect">
            <a:avLst/>
          </a:prstGeom>
        </p:spPr>
      </p:pic>
      <p:sp>
        <p:nvSpPr>
          <p:cNvPr id="6" name="Rectangle 5">
            <a:extLst>
              <a:ext uri="{FF2B5EF4-FFF2-40B4-BE49-F238E27FC236}">
                <a16:creationId xmlns:a16="http://schemas.microsoft.com/office/drawing/2014/main" id="{6D28E040-6B47-4279-AB4D-4BBF1331463B}"/>
              </a:ext>
            </a:extLst>
          </p:cNvPr>
          <p:cNvSpPr/>
          <p:nvPr/>
        </p:nvSpPr>
        <p:spPr>
          <a:xfrm>
            <a:off x="10957432" y="5858406"/>
            <a:ext cx="1234567" cy="49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4445E1B-9F28-4BF2-9E64-10B2A9ADEA6B}"/>
              </a:ext>
            </a:extLst>
          </p:cNvPr>
          <p:cNvSpPr txBox="1"/>
          <p:nvPr/>
        </p:nvSpPr>
        <p:spPr>
          <a:xfrm>
            <a:off x="436071" y="1402672"/>
            <a:ext cx="505032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 Logistic regression the appropriate regression analysis to conduct when the dependent variable is dichotomous (binary). </a:t>
            </a:r>
            <a:r>
              <a:rPr lang="en-IN" dirty="0"/>
              <a:t> </a:t>
            </a:r>
          </a:p>
          <a:p>
            <a:pPr marL="285750" indent="-285750">
              <a:buFont typeface="Arial" panose="020B0604020202020204" pitchFamily="34" charset="0"/>
              <a:buChar char="•"/>
            </a:pPr>
            <a:r>
              <a:rPr lang="en-US" dirty="0"/>
              <a:t>Logistic regression is used to describe data and to explain the relationship between one dependent binary variable and one or more nominal, ordinal, interval or ratio-level independent variables.</a:t>
            </a:r>
          </a:p>
          <a:p>
            <a:pPr marL="285750" indent="-285750">
              <a:buFont typeface="Arial" panose="020B0604020202020204" pitchFamily="34" charset="0"/>
              <a:buChar char="•"/>
            </a:pPr>
            <a:endParaRPr lang="en-IN" dirty="0"/>
          </a:p>
        </p:txBody>
      </p:sp>
      <p:pic>
        <p:nvPicPr>
          <p:cNvPr id="7" name="Picture 6">
            <a:extLst>
              <a:ext uri="{FF2B5EF4-FFF2-40B4-BE49-F238E27FC236}">
                <a16:creationId xmlns:a16="http://schemas.microsoft.com/office/drawing/2014/main" id="{1C9B6271-C007-4527-B756-7D23ED1A764F}"/>
              </a:ext>
            </a:extLst>
          </p:cNvPr>
          <p:cNvPicPr/>
          <p:nvPr/>
        </p:nvPicPr>
        <p:blipFill>
          <a:blip r:embed="rId4">
            <a:extLst>
              <a:ext uri="{28A0092B-C50C-407E-A947-70E740481C1C}">
                <a14:useLocalDpi xmlns:a14="http://schemas.microsoft.com/office/drawing/2010/main" val="0"/>
              </a:ext>
            </a:extLst>
          </a:blip>
          <a:stretch>
            <a:fillRect/>
          </a:stretch>
        </p:blipFill>
        <p:spPr>
          <a:xfrm>
            <a:off x="5548544" y="484480"/>
            <a:ext cx="4931743" cy="4309461"/>
          </a:xfrm>
          <a:prstGeom prst="rect">
            <a:avLst/>
          </a:prstGeom>
        </p:spPr>
      </p:pic>
    </p:spTree>
    <p:extLst>
      <p:ext uri="{BB962C8B-B14F-4D97-AF65-F5344CB8AC3E}">
        <p14:creationId xmlns:p14="http://schemas.microsoft.com/office/powerpoint/2010/main" val="4232005079"/>
      </p:ext>
    </p:extLst>
  </p:cSld>
  <p:clrMapOvr>
    <a:masterClrMapping/>
  </p:clrMapOvr>
</p:sld>
</file>

<file path=ppt/theme/theme1.xml><?xml version="1.0" encoding="utf-8"?>
<a:theme xmlns:a="http://schemas.openxmlformats.org/drawingml/2006/main" name="Office Theme">
  <a:themeElements>
    <a:clrScheme name="Custom 128">
      <a:dk1>
        <a:sysClr val="windowText" lastClr="000000"/>
      </a:dk1>
      <a:lt1>
        <a:srgbClr val="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652269_Healthcare pitch deck_RVA_v5" id="{131D69DF-5A4C-4D7D-9CA6-F5F98F0CBF64}" vid="{02C95288-9555-411A-9D92-BD9F03F3A2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72D1CBC-A6D2-4C27-A0DD-244AE04E3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FFEA1C-4D28-422A-816B-51B2F61D85DA}">
  <ds:schemaRefs>
    <ds:schemaRef ds:uri="http://schemas.microsoft.com/sharepoint/v3/contenttype/forms"/>
  </ds:schemaRefs>
</ds:datastoreItem>
</file>

<file path=customXml/itemProps3.xml><?xml version="1.0" encoding="utf-8"?>
<ds:datastoreItem xmlns:ds="http://schemas.openxmlformats.org/officeDocument/2006/customXml" ds:itemID="{270A2AAC-D70B-4233-9389-268D6896774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1358</Words>
  <Application>Microsoft Office PowerPoint</Application>
  <PresentationFormat>Widescreen</PresentationFormat>
  <Paragraphs>319</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Corbel</vt:lpstr>
      <vt:lpstr>Times New Roman</vt:lpstr>
      <vt:lpstr>Wingdings</vt:lpstr>
      <vt:lpstr>Office Theme</vt:lpstr>
      <vt:lpstr>CHRONIC KIDNEY DISEASE SCREENING</vt:lpstr>
      <vt:lpstr>CONTENTS</vt:lpstr>
      <vt:lpstr>OBJECTIVE</vt:lpstr>
      <vt:lpstr>INTRODUCTION</vt:lpstr>
      <vt:lpstr>METHODOLOGY</vt:lpstr>
      <vt:lpstr>MISSING DATA</vt:lpstr>
      <vt:lpstr>CATEGORIZATION</vt:lpstr>
      <vt:lpstr>CORRELATION</vt:lpstr>
      <vt:lpstr>REGRESSION</vt:lpstr>
      <vt:lpstr>SURVEY TOOL</vt:lpstr>
      <vt:lpstr>Product</vt:lpstr>
      <vt:lpstr>Emphasize your  main benefit</vt:lpstr>
      <vt:lpstr>Section Divider</vt:lpstr>
      <vt:lpstr>Business Model</vt:lpstr>
      <vt:lpstr>Market Opportunity Option 2</vt:lpstr>
      <vt:lpstr>Competition Option 1</vt:lpstr>
      <vt:lpstr>Competition Option 2</vt:lpstr>
      <vt:lpstr>Growth Strategy</vt:lpstr>
      <vt:lpstr>Traction</vt:lpstr>
      <vt:lpstr>Timeline</vt:lpstr>
      <vt:lpstr>Financials</vt:lpstr>
      <vt:lpstr>Team</vt:lpstr>
      <vt:lpstr>Team Alternate</vt:lpstr>
      <vt:lpstr>Funding</vt:lpstr>
      <vt:lpstr>RESULTS</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2020-02-22T21:02:30Z</dcterms:created>
  <dcterms:modified xsi:type="dcterms:W3CDTF">2020-02-23T07:38:00Z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